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79" r:id="rId26"/>
    <p:sldId id="281" r:id="rId27"/>
    <p:sldId id="283" r:id="rId28"/>
    <p:sldId id="282" r:id="rId29"/>
    <p:sldId id="284" r:id="rId3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927A3A-B96E-4A7C-BC04-3171D9C6607D}" type="datetimeFigureOut">
              <a:rPr lang="zh-CN" altLang="en-US" smtClean="0"/>
              <a:t>2025/12/12</a:t>
            </a:fld>
            <a:endParaRPr lang="zh-CN"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611DED-8F14-400E-B845-4AC8140AA729}" type="slidenum">
              <a:rPr lang="zh-CN" altLang="en-US" smtClean="0"/>
              <a:t>‹#›</a:t>
            </a:fld>
            <a:endParaRPr lang="zh-CN" altLang="en-US"/>
          </a:p>
        </p:txBody>
      </p:sp>
    </p:spTree>
    <p:extLst>
      <p:ext uri="{BB962C8B-B14F-4D97-AF65-F5344CB8AC3E}">
        <p14:creationId xmlns:p14="http://schemas.microsoft.com/office/powerpoint/2010/main" val="932178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5.3.4</a:t>
            </a:r>
            <a:endParaRPr lang="zh-CN" altLang="en-US" dirty="0"/>
          </a:p>
        </p:txBody>
      </p:sp>
      <p:sp>
        <p:nvSpPr>
          <p:cNvPr id="4" name="Slide Number Placeholder 3"/>
          <p:cNvSpPr>
            <a:spLocks noGrp="1"/>
          </p:cNvSpPr>
          <p:nvPr>
            <p:ph type="sldNum" sz="quarter" idx="5"/>
          </p:nvPr>
        </p:nvSpPr>
        <p:spPr/>
        <p:txBody>
          <a:bodyPr/>
          <a:lstStyle/>
          <a:p>
            <a:fld id="{EA611DED-8F14-400E-B845-4AC8140AA729}" type="slidenum">
              <a:rPr lang="zh-CN" altLang="en-US" smtClean="0"/>
              <a:t>10</a:t>
            </a:fld>
            <a:endParaRPr lang="zh-CN" altLang="en-US"/>
          </a:p>
        </p:txBody>
      </p:sp>
    </p:spTree>
    <p:extLst>
      <p:ext uri="{BB962C8B-B14F-4D97-AF65-F5344CB8AC3E}">
        <p14:creationId xmlns:p14="http://schemas.microsoft.com/office/powerpoint/2010/main" val="3027105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5.3.4</a:t>
            </a:r>
            <a:endParaRPr lang="zh-CN" altLang="en-US" dirty="0"/>
          </a:p>
        </p:txBody>
      </p:sp>
      <p:sp>
        <p:nvSpPr>
          <p:cNvPr id="4" name="Slide Number Placeholder 3"/>
          <p:cNvSpPr>
            <a:spLocks noGrp="1"/>
          </p:cNvSpPr>
          <p:nvPr>
            <p:ph type="sldNum" sz="quarter" idx="5"/>
          </p:nvPr>
        </p:nvSpPr>
        <p:spPr/>
        <p:txBody>
          <a:bodyPr/>
          <a:lstStyle/>
          <a:p>
            <a:fld id="{EA611DED-8F14-400E-B845-4AC8140AA729}" type="slidenum">
              <a:rPr lang="zh-CN" altLang="en-US" smtClean="0"/>
              <a:t>15</a:t>
            </a:fld>
            <a:endParaRPr lang="zh-CN" altLang="en-US"/>
          </a:p>
        </p:txBody>
      </p:sp>
    </p:spTree>
    <p:extLst>
      <p:ext uri="{BB962C8B-B14F-4D97-AF65-F5344CB8AC3E}">
        <p14:creationId xmlns:p14="http://schemas.microsoft.com/office/powerpoint/2010/main" val="192422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dirty="0"/>
          </a:p>
        </p:txBody>
      </p:sp>
      <p:sp>
        <p:nvSpPr>
          <p:cNvPr id="4" name="Slide Number Placeholder 3"/>
          <p:cNvSpPr>
            <a:spLocks noGrp="1"/>
          </p:cNvSpPr>
          <p:nvPr>
            <p:ph type="sldNum" sz="quarter" idx="5"/>
          </p:nvPr>
        </p:nvSpPr>
        <p:spPr/>
        <p:txBody>
          <a:bodyPr/>
          <a:lstStyle/>
          <a:p>
            <a:fld id="{EA611DED-8F14-400E-B845-4AC8140AA729}" type="slidenum">
              <a:rPr lang="zh-CN" altLang="en-US" smtClean="0"/>
              <a:t>25</a:t>
            </a:fld>
            <a:endParaRPr lang="zh-CN" altLang="en-US"/>
          </a:p>
        </p:txBody>
      </p:sp>
    </p:spTree>
    <p:extLst>
      <p:ext uri="{BB962C8B-B14F-4D97-AF65-F5344CB8AC3E}">
        <p14:creationId xmlns:p14="http://schemas.microsoft.com/office/powerpoint/2010/main" val="2467027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8BAA6-EC90-0788-3056-4C28FFF92055}"/>
              </a:ext>
            </a:extLst>
          </p:cNvPr>
          <p:cNvSpPr>
            <a:spLocks noGrp="1"/>
          </p:cNvSpPr>
          <p:nvPr>
            <p:ph type="ctrTitle"/>
          </p:nvPr>
        </p:nvSpPr>
        <p:spPr>
          <a:xfrm>
            <a:off x="1524000" y="1122363"/>
            <a:ext cx="9144000" cy="2387600"/>
          </a:xfrm>
        </p:spPr>
        <p:txBody>
          <a:bodyPr anchor="b"/>
          <a:lstStyle>
            <a:lvl1pPr algn="ctr">
              <a:defRPr sz="6000"/>
            </a:lvl1pPr>
          </a:lstStyle>
          <a:p>
            <a:r>
              <a:rPr lang="en-US" altLang="zh-CN"/>
              <a:t>Click to edit Master title style</a:t>
            </a:r>
            <a:endParaRPr lang="zh-CN" altLang="en-US"/>
          </a:p>
        </p:txBody>
      </p:sp>
      <p:sp>
        <p:nvSpPr>
          <p:cNvPr id="3" name="Subtitle 2">
            <a:extLst>
              <a:ext uri="{FF2B5EF4-FFF2-40B4-BE49-F238E27FC236}">
                <a16:creationId xmlns:a16="http://schemas.microsoft.com/office/drawing/2014/main" id="{01EFE5D2-1F09-5173-180F-0A5EB0C4BF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Click to edit Master subtitle style</a:t>
            </a:r>
            <a:endParaRPr lang="zh-CN" altLang="en-US"/>
          </a:p>
        </p:txBody>
      </p:sp>
      <p:sp>
        <p:nvSpPr>
          <p:cNvPr id="4" name="Date Placeholder 3">
            <a:extLst>
              <a:ext uri="{FF2B5EF4-FFF2-40B4-BE49-F238E27FC236}">
                <a16:creationId xmlns:a16="http://schemas.microsoft.com/office/drawing/2014/main" id="{3FDAFAA8-4BD8-5053-9D8A-6439A185FAA4}"/>
              </a:ext>
            </a:extLst>
          </p:cNvPr>
          <p:cNvSpPr>
            <a:spLocks noGrp="1"/>
          </p:cNvSpPr>
          <p:nvPr>
            <p:ph type="dt" sz="half" idx="10"/>
          </p:nvPr>
        </p:nvSpPr>
        <p:spPr/>
        <p:txBody>
          <a:bodyPr/>
          <a:lstStyle/>
          <a:p>
            <a:fld id="{A1219873-5C44-4A18-A8E5-6EC1EA5FFE40}" type="datetimeFigureOut">
              <a:rPr lang="zh-CN" altLang="en-US" smtClean="0"/>
              <a:t>2025/12/12</a:t>
            </a:fld>
            <a:endParaRPr lang="zh-CN" altLang="en-US"/>
          </a:p>
        </p:txBody>
      </p:sp>
      <p:sp>
        <p:nvSpPr>
          <p:cNvPr id="5" name="Footer Placeholder 4">
            <a:extLst>
              <a:ext uri="{FF2B5EF4-FFF2-40B4-BE49-F238E27FC236}">
                <a16:creationId xmlns:a16="http://schemas.microsoft.com/office/drawing/2014/main" id="{F74B8C55-F55D-EED1-643D-2FFA073AC263}"/>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6DC95948-381C-401E-CBEA-20D2FEDD3AF5}"/>
              </a:ext>
            </a:extLst>
          </p:cNvPr>
          <p:cNvSpPr>
            <a:spLocks noGrp="1"/>
          </p:cNvSpPr>
          <p:nvPr>
            <p:ph type="sldNum" sz="quarter" idx="12"/>
          </p:nvPr>
        </p:nvSpPr>
        <p:spPr/>
        <p:txBody>
          <a:body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3475145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3D32E-94C3-3EBC-E39A-4B2F5E6F04CD}"/>
              </a:ext>
            </a:extLst>
          </p:cNvPr>
          <p:cNvSpPr>
            <a:spLocks noGrp="1"/>
          </p:cNvSpPr>
          <p:nvPr>
            <p:ph type="title"/>
          </p:nvPr>
        </p:nvSpPr>
        <p:spPr/>
        <p:txBody>
          <a:bodyPr/>
          <a:lstStyle/>
          <a:p>
            <a:r>
              <a:rPr lang="en-US" altLang="zh-CN"/>
              <a:t>Click to edit Master title style</a:t>
            </a:r>
            <a:endParaRPr lang="zh-CN" altLang="en-US"/>
          </a:p>
        </p:txBody>
      </p:sp>
      <p:sp>
        <p:nvSpPr>
          <p:cNvPr id="3" name="Vertical Text Placeholder 2">
            <a:extLst>
              <a:ext uri="{FF2B5EF4-FFF2-40B4-BE49-F238E27FC236}">
                <a16:creationId xmlns:a16="http://schemas.microsoft.com/office/drawing/2014/main" id="{88C5C651-F2AD-A6FF-2E3B-8EC7BDD396DD}"/>
              </a:ext>
            </a:extLst>
          </p:cNvPr>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7769D993-E912-2FBD-09B4-419F42FF792E}"/>
              </a:ext>
            </a:extLst>
          </p:cNvPr>
          <p:cNvSpPr>
            <a:spLocks noGrp="1"/>
          </p:cNvSpPr>
          <p:nvPr>
            <p:ph type="dt" sz="half" idx="10"/>
          </p:nvPr>
        </p:nvSpPr>
        <p:spPr/>
        <p:txBody>
          <a:bodyPr/>
          <a:lstStyle/>
          <a:p>
            <a:fld id="{A1219873-5C44-4A18-A8E5-6EC1EA5FFE40}" type="datetimeFigureOut">
              <a:rPr lang="zh-CN" altLang="en-US" smtClean="0"/>
              <a:t>2025/12/12</a:t>
            </a:fld>
            <a:endParaRPr lang="zh-CN" altLang="en-US"/>
          </a:p>
        </p:txBody>
      </p:sp>
      <p:sp>
        <p:nvSpPr>
          <p:cNvPr id="5" name="Footer Placeholder 4">
            <a:extLst>
              <a:ext uri="{FF2B5EF4-FFF2-40B4-BE49-F238E27FC236}">
                <a16:creationId xmlns:a16="http://schemas.microsoft.com/office/drawing/2014/main" id="{6C322FE3-C64B-5D1C-1379-F6E10F93D83F}"/>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F76652FA-62A0-6863-F820-E2953CF73122}"/>
              </a:ext>
            </a:extLst>
          </p:cNvPr>
          <p:cNvSpPr>
            <a:spLocks noGrp="1"/>
          </p:cNvSpPr>
          <p:nvPr>
            <p:ph type="sldNum" sz="quarter" idx="12"/>
          </p:nvPr>
        </p:nvSpPr>
        <p:spPr/>
        <p:txBody>
          <a:body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4236945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A46D30-ADE4-FB4E-1AE1-586FD5A7D2ED}"/>
              </a:ext>
            </a:extLst>
          </p:cNvPr>
          <p:cNvSpPr>
            <a:spLocks noGrp="1"/>
          </p:cNvSpPr>
          <p:nvPr>
            <p:ph type="title" orient="vert"/>
          </p:nvPr>
        </p:nvSpPr>
        <p:spPr>
          <a:xfrm>
            <a:off x="8724900" y="365125"/>
            <a:ext cx="2628900" cy="5811838"/>
          </a:xfrm>
        </p:spPr>
        <p:txBody>
          <a:bodyPr vert="eaVert"/>
          <a:lstStyle/>
          <a:p>
            <a:r>
              <a:rPr lang="en-US" altLang="zh-CN"/>
              <a:t>Click to edit Master title style</a:t>
            </a:r>
            <a:endParaRPr lang="zh-CN" altLang="en-US"/>
          </a:p>
        </p:txBody>
      </p:sp>
      <p:sp>
        <p:nvSpPr>
          <p:cNvPr id="3" name="Vertical Text Placeholder 2">
            <a:extLst>
              <a:ext uri="{FF2B5EF4-FFF2-40B4-BE49-F238E27FC236}">
                <a16:creationId xmlns:a16="http://schemas.microsoft.com/office/drawing/2014/main" id="{A7ED7126-B3DD-D8D8-9113-94046CA2DD4D}"/>
              </a:ext>
            </a:extLst>
          </p:cNvPr>
          <p:cNvSpPr>
            <a:spLocks noGrp="1"/>
          </p:cNvSpPr>
          <p:nvPr>
            <p:ph type="body" orient="vert" idx="1"/>
          </p:nvPr>
        </p:nvSpPr>
        <p:spPr>
          <a:xfrm>
            <a:off x="838200" y="365125"/>
            <a:ext cx="7734300" cy="5811838"/>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45905D8C-8626-614F-E6C8-8A9A8A3BB51E}"/>
              </a:ext>
            </a:extLst>
          </p:cNvPr>
          <p:cNvSpPr>
            <a:spLocks noGrp="1"/>
          </p:cNvSpPr>
          <p:nvPr>
            <p:ph type="dt" sz="half" idx="10"/>
          </p:nvPr>
        </p:nvSpPr>
        <p:spPr/>
        <p:txBody>
          <a:bodyPr/>
          <a:lstStyle/>
          <a:p>
            <a:fld id="{A1219873-5C44-4A18-A8E5-6EC1EA5FFE40}" type="datetimeFigureOut">
              <a:rPr lang="zh-CN" altLang="en-US" smtClean="0"/>
              <a:t>2025/12/12</a:t>
            </a:fld>
            <a:endParaRPr lang="zh-CN" altLang="en-US"/>
          </a:p>
        </p:txBody>
      </p:sp>
      <p:sp>
        <p:nvSpPr>
          <p:cNvPr id="5" name="Footer Placeholder 4">
            <a:extLst>
              <a:ext uri="{FF2B5EF4-FFF2-40B4-BE49-F238E27FC236}">
                <a16:creationId xmlns:a16="http://schemas.microsoft.com/office/drawing/2014/main" id="{68CE2DA4-8EBD-A603-E5E3-7C301054E642}"/>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2EF5CE26-9CBD-D4C4-EC37-3625F0E02D01}"/>
              </a:ext>
            </a:extLst>
          </p:cNvPr>
          <p:cNvSpPr>
            <a:spLocks noGrp="1"/>
          </p:cNvSpPr>
          <p:nvPr>
            <p:ph type="sldNum" sz="quarter" idx="12"/>
          </p:nvPr>
        </p:nvSpPr>
        <p:spPr/>
        <p:txBody>
          <a:body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3600291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69156-4F25-42F2-418C-62BB33CD7965}"/>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63D44C25-0AA9-24CD-5B85-C59912B0A63C}"/>
              </a:ext>
            </a:extLst>
          </p:cNvPr>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9FBC0133-A095-7FFF-E052-9089E39BA431}"/>
              </a:ext>
            </a:extLst>
          </p:cNvPr>
          <p:cNvSpPr>
            <a:spLocks noGrp="1"/>
          </p:cNvSpPr>
          <p:nvPr>
            <p:ph type="dt" sz="half" idx="10"/>
          </p:nvPr>
        </p:nvSpPr>
        <p:spPr/>
        <p:txBody>
          <a:bodyPr/>
          <a:lstStyle/>
          <a:p>
            <a:fld id="{A1219873-5C44-4A18-A8E5-6EC1EA5FFE40}" type="datetimeFigureOut">
              <a:rPr lang="zh-CN" altLang="en-US" smtClean="0"/>
              <a:t>2025/12/12</a:t>
            </a:fld>
            <a:endParaRPr lang="zh-CN" altLang="en-US"/>
          </a:p>
        </p:txBody>
      </p:sp>
      <p:sp>
        <p:nvSpPr>
          <p:cNvPr id="5" name="Footer Placeholder 4">
            <a:extLst>
              <a:ext uri="{FF2B5EF4-FFF2-40B4-BE49-F238E27FC236}">
                <a16:creationId xmlns:a16="http://schemas.microsoft.com/office/drawing/2014/main" id="{94AC893C-32BF-0667-4CA8-C2D17B13A1AE}"/>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8CDEEF90-3505-1FE7-1FD6-E79DAF7EA01A}"/>
              </a:ext>
            </a:extLst>
          </p:cNvPr>
          <p:cNvSpPr>
            <a:spLocks noGrp="1"/>
          </p:cNvSpPr>
          <p:nvPr>
            <p:ph type="sldNum" sz="quarter" idx="12"/>
          </p:nvPr>
        </p:nvSpPr>
        <p:spPr/>
        <p:txBody>
          <a:body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195649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4CDDE-C570-A601-64C0-66B2F1F0E859}"/>
              </a:ext>
            </a:extLst>
          </p:cNvPr>
          <p:cNvSpPr>
            <a:spLocks noGrp="1"/>
          </p:cNvSpPr>
          <p:nvPr>
            <p:ph type="title"/>
          </p:nvPr>
        </p:nvSpPr>
        <p:spPr>
          <a:xfrm>
            <a:off x="831850" y="1709738"/>
            <a:ext cx="10515600" cy="2852737"/>
          </a:xfrm>
        </p:spPr>
        <p:txBody>
          <a:bodyPr anchor="b"/>
          <a:lstStyle>
            <a:lvl1pPr>
              <a:defRPr sz="6000"/>
            </a:lvl1p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797A4773-9DCB-40B2-C1D0-E0E3699427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ltLang="zh-CN"/>
              <a:t>Click to edit Master text styles</a:t>
            </a:r>
          </a:p>
        </p:txBody>
      </p:sp>
      <p:sp>
        <p:nvSpPr>
          <p:cNvPr id="4" name="Date Placeholder 3">
            <a:extLst>
              <a:ext uri="{FF2B5EF4-FFF2-40B4-BE49-F238E27FC236}">
                <a16:creationId xmlns:a16="http://schemas.microsoft.com/office/drawing/2014/main" id="{4D99C6AF-5628-517A-54E8-9B1DAEA951B5}"/>
              </a:ext>
            </a:extLst>
          </p:cNvPr>
          <p:cNvSpPr>
            <a:spLocks noGrp="1"/>
          </p:cNvSpPr>
          <p:nvPr>
            <p:ph type="dt" sz="half" idx="10"/>
          </p:nvPr>
        </p:nvSpPr>
        <p:spPr/>
        <p:txBody>
          <a:bodyPr/>
          <a:lstStyle/>
          <a:p>
            <a:fld id="{A1219873-5C44-4A18-A8E5-6EC1EA5FFE40}" type="datetimeFigureOut">
              <a:rPr lang="zh-CN" altLang="en-US" smtClean="0"/>
              <a:t>2025/12/12</a:t>
            </a:fld>
            <a:endParaRPr lang="zh-CN" altLang="en-US"/>
          </a:p>
        </p:txBody>
      </p:sp>
      <p:sp>
        <p:nvSpPr>
          <p:cNvPr id="5" name="Footer Placeholder 4">
            <a:extLst>
              <a:ext uri="{FF2B5EF4-FFF2-40B4-BE49-F238E27FC236}">
                <a16:creationId xmlns:a16="http://schemas.microsoft.com/office/drawing/2014/main" id="{F11E434E-31B3-E8F0-3581-57D4347A5F70}"/>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62D69AF6-8592-0604-63BC-3DF4543EAC20}"/>
              </a:ext>
            </a:extLst>
          </p:cNvPr>
          <p:cNvSpPr>
            <a:spLocks noGrp="1"/>
          </p:cNvSpPr>
          <p:nvPr>
            <p:ph type="sldNum" sz="quarter" idx="12"/>
          </p:nvPr>
        </p:nvSpPr>
        <p:spPr/>
        <p:txBody>
          <a:body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341755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15828-89F6-398D-5836-42BBAACF2140}"/>
              </a:ext>
            </a:extLst>
          </p:cNvPr>
          <p:cNvSpPr>
            <a:spLocks noGrp="1"/>
          </p:cNvSpPr>
          <p:nvPr>
            <p:ph type="title"/>
          </p:nvPr>
        </p:nvSpPr>
        <p:spPr/>
        <p:txBody>
          <a:body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62961B6B-F9EB-8A78-A0C7-5876603C71B3}"/>
              </a:ext>
            </a:extLst>
          </p:cNvPr>
          <p:cNvSpPr>
            <a:spLocks noGrp="1"/>
          </p:cNvSpPr>
          <p:nvPr>
            <p:ph sz="half" idx="1"/>
          </p:nvPr>
        </p:nvSpPr>
        <p:spPr>
          <a:xfrm>
            <a:off x="838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a:extLst>
              <a:ext uri="{FF2B5EF4-FFF2-40B4-BE49-F238E27FC236}">
                <a16:creationId xmlns:a16="http://schemas.microsoft.com/office/drawing/2014/main" id="{AD6213E5-247E-B781-77FD-473607F26891}"/>
              </a:ext>
            </a:extLst>
          </p:cNvPr>
          <p:cNvSpPr>
            <a:spLocks noGrp="1"/>
          </p:cNvSpPr>
          <p:nvPr>
            <p:ph sz="half" idx="2"/>
          </p:nvPr>
        </p:nvSpPr>
        <p:spPr>
          <a:xfrm>
            <a:off x="6172200" y="1825625"/>
            <a:ext cx="5181600" cy="435133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4">
            <a:extLst>
              <a:ext uri="{FF2B5EF4-FFF2-40B4-BE49-F238E27FC236}">
                <a16:creationId xmlns:a16="http://schemas.microsoft.com/office/drawing/2014/main" id="{64A5C239-23D8-DDAB-7BAD-D4A0D65967D1}"/>
              </a:ext>
            </a:extLst>
          </p:cNvPr>
          <p:cNvSpPr>
            <a:spLocks noGrp="1"/>
          </p:cNvSpPr>
          <p:nvPr>
            <p:ph type="dt" sz="half" idx="10"/>
          </p:nvPr>
        </p:nvSpPr>
        <p:spPr/>
        <p:txBody>
          <a:bodyPr/>
          <a:lstStyle/>
          <a:p>
            <a:fld id="{A1219873-5C44-4A18-A8E5-6EC1EA5FFE40}" type="datetimeFigureOut">
              <a:rPr lang="zh-CN" altLang="en-US" smtClean="0"/>
              <a:t>2025/12/12</a:t>
            </a:fld>
            <a:endParaRPr lang="zh-CN" altLang="en-US"/>
          </a:p>
        </p:txBody>
      </p:sp>
      <p:sp>
        <p:nvSpPr>
          <p:cNvPr id="6" name="Footer Placeholder 5">
            <a:extLst>
              <a:ext uri="{FF2B5EF4-FFF2-40B4-BE49-F238E27FC236}">
                <a16:creationId xmlns:a16="http://schemas.microsoft.com/office/drawing/2014/main" id="{6E4BB599-975D-8E7C-ED5D-DCA2BE9133BC}"/>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2DF2449B-16AC-E06F-69F5-691A4641FC3C}"/>
              </a:ext>
            </a:extLst>
          </p:cNvPr>
          <p:cNvSpPr>
            <a:spLocks noGrp="1"/>
          </p:cNvSpPr>
          <p:nvPr>
            <p:ph type="sldNum" sz="quarter" idx="12"/>
          </p:nvPr>
        </p:nvSpPr>
        <p:spPr/>
        <p:txBody>
          <a:body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1437504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AD469-9006-21F1-8951-4AD98D771A76}"/>
              </a:ext>
            </a:extLst>
          </p:cNvPr>
          <p:cNvSpPr>
            <a:spLocks noGrp="1"/>
          </p:cNvSpPr>
          <p:nvPr>
            <p:ph type="title"/>
          </p:nvPr>
        </p:nvSpPr>
        <p:spPr>
          <a:xfrm>
            <a:off x="839788" y="365125"/>
            <a:ext cx="10515600" cy="1325563"/>
          </a:xfrm>
        </p:spPr>
        <p:txBody>
          <a:body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73468E43-B732-0B0B-D228-D7180BE9AA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a:extLst>
              <a:ext uri="{FF2B5EF4-FFF2-40B4-BE49-F238E27FC236}">
                <a16:creationId xmlns:a16="http://schemas.microsoft.com/office/drawing/2014/main" id="{4D2D8E25-4810-47DE-855A-4FE77C8A251D}"/>
              </a:ext>
            </a:extLst>
          </p:cNvPr>
          <p:cNvSpPr>
            <a:spLocks noGrp="1"/>
          </p:cNvSpPr>
          <p:nvPr>
            <p:ph sz="half" idx="2"/>
          </p:nvPr>
        </p:nvSpPr>
        <p:spPr>
          <a:xfrm>
            <a:off x="839788" y="2505075"/>
            <a:ext cx="5157787"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a:extLst>
              <a:ext uri="{FF2B5EF4-FFF2-40B4-BE49-F238E27FC236}">
                <a16:creationId xmlns:a16="http://schemas.microsoft.com/office/drawing/2014/main" id="{F9E7FAB3-7352-BF3C-C7FC-2059E71BD6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a:extLst>
              <a:ext uri="{FF2B5EF4-FFF2-40B4-BE49-F238E27FC236}">
                <a16:creationId xmlns:a16="http://schemas.microsoft.com/office/drawing/2014/main" id="{D61305CA-4779-8FA4-7B1F-0714FB9709BA}"/>
              </a:ext>
            </a:extLst>
          </p:cNvPr>
          <p:cNvSpPr>
            <a:spLocks noGrp="1"/>
          </p:cNvSpPr>
          <p:nvPr>
            <p:ph sz="quarter" idx="4"/>
          </p:nvPr>
        </p:nvSpPr>
        <p:spPr>
          <a:xfrm>
            <a:off x="6172200" y="2505075"/>
            <a:ext cx="5183188" cy="3684588"/>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6">
            <a:extLst>
              <a:ext uri="{FF2B5EF4-FFF2-40B4-BE49-F238E27FC236}">
                <a16:creationId xmlns:a16="http://schemas.microsoft.com/office/drawing/2014/main" id="{703467B5-34AD-E433-2E54-5227D438EE57}"/>
              </a:ext>
            </a:extLst>
          </p:cNvPr>
          <p:cNvSpPr>
            <a:spLocks noGrp="1"/>
          </p:cNvSpPr>
          <p:nvPr>
            <p:ph type="dt" sz="half" idx="10"/>
          </p:nvPr>
        </p:nvSpPr>
        <p:spPr/>
        <p:txBody>
          <a:bodyPr/>
          <a:lstStyle/>
          <a:p>
            <a:fld id="{A1219873-5C44-4A18-A8E5-6EC1EA5FFE40}" type="datetimeFigureOut">
              <a:rPr lang="zh-CN" altLang="en-US" smtClean="0"/>
              <a:t>2025/12/12</a:t>
            </a:fld>
            <a:endParaRPr lang="zh-CN" altLang="en-US"/>
          </a:p>
        </p:txBody>
      </p:sp>
      <p:sp>
        <p:nvSpPr>
          <p:cNvPr id="8" name="Footer Placeholder 7">
            <a:extLst>
              <a:ext uri="{FF2B5EF4-FFF2-40B4-BE49-F238E27FC236}">
                <a16:creationId xmlns:a16="http://schemas.microsoft.com/office/drawing/2014/main" id="{CAE3518D-150C-4065-A61C-5791EB28D0B9}"/>
              </a:ext>
            </a:extLst>
          </p:cNvPr>
          <p:cNvSpPr>
            <a:spLocks noGrp="1"/>
          </p:cNvSpPr>
          <p:nvPr>
            <p:ph type="ftr" sz="quarter" idx="11"/>
          </p:nvPr>
        </p:nvSpPr>
        <p:spPr/>
        <p:txBody>
          <a:bodyPr/>
          <a:lstStyle/>
          <a:p>
            <a:endParaRPr lang="zh-CN" altLang="en-US"/>
          </a:p>
        </p:txBody>
      </p:sp>
      <p:sp>
        <p:nvSpPr>
          <p:cNvPr id="9" name="Slide Number Placeholder 8">
            <a:extLst>
              <a:ext uri="{FF2B5EF4-FFF2-40B4-BE49-F238E27FC236}">
                <a16:creationId xmlns:a16="http://schemas.microsoft.com/office/drawing/2014/main" id="{87F07AC0-DE72-1FE1-E4BB-DB7E13AC04E3}"/>
              </a:ext>
            </a:extLst>
          </p:cNvPr>
          <p:cNvSpPr>
            <a:spLocks noGrp="1"/>
          </p:cNvSpPr>
          <p:nvPr>
            <p:ph type="sldNum" sz="quarter" idx="12"/>
          </p:nvPr>
        </p:nvSpPr>
        <p:spPr/>
        <p:txBody>
          <a:body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2382197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89F1B-BC8B-8DDA-FF16-833B8D763CDA}"/>
              </a:ext>
            </a:extLst>
          </p:cNvPr>
          <p:cNvSpPr>
            <a:spLocks noGrp="1"/>
          </p:cNvSpPr>
          <p:nvPr>
            <p:ph type="title"/>
          </p:nvPr>
        </p:nvSpPr>
        <p:spPr/>
        <p:txBody>
          <a:bodyPr/>
          <a:lstStyle/>
          <a:p>
            <a:r>
              <a:rPr lang="en-US" altLang="zh-CN"/>
              <a:t>Click to edit Master title style</a:t>
            </a:r>
            <a:endParaRPr lang="zh-CN" altLang="en-US"/>
          </a:p>
        </p:txBody>
      </p:sp>
      <p:sp>
        <p:nvSpPr>
          <p:cNvPr id="3" name="Date Placeholder 2">
            <a:extLst>
              <a:ext uri="{FF2B5EF4-FFF2-40B4-BE49-F238E27FC236}">
                <a16:creationId xmlns:a16="http://schemas.microsoft.com/office/drawing/2014/main" id="{F583B19B-53EC-B57D-AA99-E20A0785F134}"/>
              </a:ext>
            </a:extLst>
          </p:cNvPr>
          <p:cNvSpPr>
            <a:spLocks noGrp="1"/>
          </p:cNvSpPr>
          <p:nvPr>
            <p:ph type="dt" sz="half" idx="10"/>
          </p:nvPr>
        </p:nvSpPr>
        <p:spPr/>
        <p:txBody>
          <a:bodyPr/>
          <a:lstStyle/>
          <a:p>
            <a:fld id="{A1219873-5C44-4A18-A8E5-6EC1EA5FFE40}" type="datetimeFigureOut">
              <a:rPr lang="zh-CN" altLang="en-US" smtClean="0"/>
              <a:t>2025/12/12</a:t>
            </a:fld>
            <a:endParaRPr lang="zh-CN" altLang="en-US"/>
          </a:p>
        </p:txBody>
      </p:sp>
      <p:sp>
        <p:nvSpPr>
          <p:cNvPr id="4" name="Footer Placeholder 3">
            <a:extLst>
              <a:ext uri="{FF2B5EF4-FFF2-40B4-BE49-F238E27FC236}">
                <a16:creationId xmlns:a16="http://schemas.microsoft.com/office/drawing/2014/main" id="{95BB0D6A-83B1-2317-F6B4-38E4B5A178D4}"/>
              </a:ext>
            </a:extLst>
          </p:cNvPr>
          <p:cNvSpPr>
            <a:spLocks noGrp="1"/>
          </p:cNvSpPr>
          <p:nvPr>
            <p:ph type="ftr" sz="quarter" idx="11"/>
          </p:nvPr>
        </p:nvSpPr>
        <p:spPr/>
        <p:txBody>
          <a:bodyPr/>
          <a:lstStyle/>
          <a:p>
            <a:endParaRPr lang="zh-CN" altLang="en-US"/>
          </a:p>
        </p:txBody>
      </p:sp>
      <p:sp>
        <p:nvSpPr>
          <p:cNvPr id="5" name="Slide Number Placeholder 4">
            <a:extLst>
              <a:ext uri="{FF2B5EF4-FFF2-40B4-BE49-F238E27FC236}">
                <a16:creationId xmlns:a16="http://schemas.microsoft.com/office/drawing/2014/main" id="{32D46509-09CF-291F-E591-1F74349EBA6E}"/>
              </a:ext>
            </a:extLst>
          </p:cNvPr>
          <p:cNvSpPr>
            <a:spLocks noGrp="1"/>
          </p:cNvSpPr>
          <p:nvPr>
            <p:ph type="sldNum" sz="quarter" idx="12"/>
          </p:nvPr>
        </p:nvSpPr>
        <p:spPr/>
        <p:txBody>
          <a:body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3191888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A352B0-422B-6290-C804-700E74DC6758}"/>
              </a:ext>
            </a:extLst>
          </p:cNvPr>
          <p:cNvSpPr>
            <a:spLocks noGrp="1"/>
          </p:cNvSpPr>
          <p:nvPr>
            <p:ph type="dt" sz="half" idx="10"/>
          </p:nvPr>
        </p:nvSpPr>
        <p:spPr/>
        <p:txBody>
          <a:bodyPr/>
          <a:lstStyle/>
          <a:p>
            <a:fld id="{A1219873-5C44-4A18-A8E5-6EC1EA5FFE40}" type="datetimeFigureOut">
              <a:rPr lang="zh-CN" altLang="en-US" smtClean="0"/>
              <a:t>2025/12/12</a:t>
            </a:fld>
            <a:endParaRPr lang="zh-CN" altLang="en-US"/>
          </a:p>
        </p:txBody>
      </p:sp>
      <p:sp>
        <p:nvSpPr>
          <p:cNvPr id="3" name="Footer Placeholder 2">
            <a:extLst>
              <a:ext uri="{FF2B5EF4-FFF2-40B4-BE49-F238E27FC236}">
                <a16:creationId xmlns:a16="http://schemas.microsoft.com/office/drawing/2014/main" id="{9571860D-1E88-6C1A-D1D9-EFE27F190346}"/>
              </a:ext>
            </a:extLst>
          </p:cNvPr>
          <p:cNvSpPr>
            <a:spLocks noGrp="1"/>
          </p:cNvSpPr>
          <p:nvPr>
            <p:ph type="ftr" sz="quarter" idx="11"/>
          </p:nvPr>
        </p:nvSpPr>
        <p:spPr/>
        <p:txBody>
          <a:bodyPr/>
          <a:lstStyle/>
          <a:p>
            <a:endParaRPr lang="zh-CN" altLang="en-US"/>
          </a:p>
        </p:txBody>
      </p:sp>
      <p:sp>
        <p:nvSpPr>
          <p:cNvPr id="4" name="Slide Number Placeholder 3">
            <a:extLst>
              <a:ext uri="{FF2B5EF4-FFF2-40B4-BE49-F238E27FC236}">
                <a16:creationId xmlns:a16="http://schemas.microsoft.com/office/drawing/2014/main" id="{0C194759-00C9-1598-6DAE-C6C29741990E}"/>
              </a:ext>
            </a:extLst>
          </p:cNvPr>
          <p:cNvSpPr>
            <a:spLocks noGrp="1"/>
          </p:cNvSpPr>
          <p:nvPr>
            <p:ph type="sldNum" sz="quarter" idx="12"/>
          </p:nvPr>
        </p:nvSpPr>
        <p:spPr/>
        <p:txBody>
          <a:body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2205204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EDC24-9716-1D45-B1E9-AF3E05A95EC9}"/>
              </a:ext>
            </a:extLst>
          </p:cNvPr>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Content Placeholder 2">
            <a:extLst>
              <a:ext uri="{FF2B5EF4-FFF2-40B4-BE49-F238E27FC236}">
                <a16:creationId xmlns:a16="http://schemas.microsoft.com/office/drawing/2014/main" id="{06766057-F1EF-1639-D16E-6DB799C3D4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Text Placeholder 3">
            <a:extLst>
              <a:ext uri="{FF2B5EF4-FFF2-40B4-BE49-F238E27FC236}">
                <a16:creationId xmlns:a16="http://schemas.microsoft.com/office/drawing/2014/main" id="{D5735C09-D71E-BE79-57E2-219B52303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a:extLst>
              <a:ext uri="{FF2B5EF4-FFF2-40B4-BE49-F238E27FC236}">
                <a16:creationId xmlns:a16="http://schemas.microsoft.com/office/drawing/2014/main" id="{65DA2DA6-0EDA-D797-AEE5-9CCD03CDB127}"/>
              </a:ext>
            </a:extLst>
          </p:cNvPr>
          <p:cNvSpPr>
            <a:spLocks noGrp="1"/>
          </p:cNvSpPr>
          <p:nvPr>
            <p:ph type="dt" sz="half" idx="10"/>
          </p:nvPr>
        </p:nvSpPr>
        <p:spPr/>
        <p:txBody>
          <a:bodyPr/>
          <a:lstStyle/>
          <a:p>
            <a:fld id="{A1219873-5C44-4A18-A8E5-6EC1EA5FFE40}" type="datetimeFigureOut">
              <a:rPr lang="zh-CN" altLang="en-US" smtClean="0"/>
              <a:t>2025/12/12</a:t>
            </a:fld>
            <a:endParaRPr lang="zh-CN" altLang="en-US"/>
          </a:p>
        </p:txBody>
      </p:sp>
      <p:sp>
        <p:nvSpPr>
          <p:cNvPr id="6" name="Footer Placeholder 5">
            <a:extLst>
              <a:ext uri="{FF2B5EF4-FFF2-40B4-BE49-F238E27FC236}">
                <a16:creationId xmlns:a16="http://schemas.microsoft.com/office/drawing/2014/main" id="{3D583951-5B9C-0EC5-9E5F-0672D2D836B6}"/>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B50D8D2B-68BE-0FD5-E2F0-704ADED68BEC}"/>
              </a:ext>
            </a:extLst>
          </p:cNvPr>
          <p:cNvSpPr>
            <a:spLocks noGrp="1"/>
          </p:cNvSpPr>
          <p:nvPr>
            <p:ph type="sldNum" sz="quarter" idx="12"/>
          </p:nvPr>
        </p:nvSpPr>
        <p:spPr/>
        <p:txBody>
          <a:body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2490421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26738-A44B-BC17-8B75-354880C0EB40}"/>
              </a:ext>
            </a:extLst>
          </p:cNvPr>
          <p:cNvSpPr>
            <a:spLocks noGrp="1"/>
          </p:cNvSpPr>
          <p:nvPr>
            <p:ph type="title"/>
          </p:nvPr>
        </p:nvSpPr>
        <p:spPr>
          <a:xfrm>
            <a:off x="839788" y="457200"/>
            <a:ext cx="3932237" cy="1600200"/>
          </a:xfrm>
        </p:spPr>
        <p:txBody>
          <a:bodyPr anchor="b"/>
          <a:lstStyle>
            <a:lvl1pPr>
              <a:defRPr sz="3200"/>
            </a:lvl1pPr>
          </a:lstStyle>
          <a:p>
            <a:r>
              <a:rPr lang="en-US" altLang="zh-CN"/>
              <a:t>Click to edit Master title style</a:t>
            </a:r>
            <a:endParaRPr lang="zh-CN" altLang="en-US"/>
          </a:p>
        </p:txBody>
      </p:sp>
      <p:sp>
        <p:nvSpPr>
          <p:cNvPr id="3" name="Picture Placeholder 2">
            <a:extLst>
              <a:ext uri="{FF2B5EF4-FFF2-40B4-BE49-F238E27FC236}">
                <a16:creationId xmlns:a16="http://schemas.microsoft.com/office/drawing/2014/main" id="{002ABC98-97A9-96B2-8C3E-CE7D0458FB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a:extLst>
              <a:ext uri="{FF2B5EF4-FFF2-40B4-BE49-F238E27FC236}">
                <a16:creationId xmlns:a16="http://schemas.microsoft.com/office/drawing/2014/main" id="{C3EAE7BC-000B-7507-6631-CF5EDB32BB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a:t>Click to edit Master text styles</a:t>
            </a:r>
          </a:p>
        </p:txBody>
      </p:sp>
      <p:sp>
        <p:nvSpPr>
          <p:cNvPr id="5" name="Date Placeholder 4">
            <a:extLst>
              <a:ext uri="{FF2B5EF4-FFF2-40B4-BE49-F238E27FC236}">
                <a16:creationId xmlns:a16="http://schemas.microsoft.com/office/drawing/2014/main" id="{886CCEF7-2859-17BC-AA82-7C731AFA7B12}"/>
              </a:ext>
            </a:extLst>
          </p:cNvPr>
          <p:cNvSpPr>
            <a:spLocks noGrp="1"/>
          </p:cNvSpPr>
          <p:nvPr>
            <p:ph type="dt" sz="half" idx="10"/>
          </p:nvPr>
        </p:nvSpPr>
        <p:spPr/>
        <p:txBody>
          <a:bodyPr/>
          <a:lstStyle/>
          <a:p>
            <a:fld id="{A1219873-5C44-4A18-A8E5-6EC1EA5FFE40}" type="datetimeFigureOut">
              <a:rPr lang="zh-CN" altLang="en-US" smtClean="0"/>
              <a:t>2025/12/12</a:t>
            </a:fld>
            <a:endParaRPr lang="zh-CN" altLang="en-US"/>
          </a:p>
        </p:txBody>
      </p:sp>
      <p:sp>
        <p:nvSpPr>
          <p:cNvPr id="6" name="Footer Placeholder 5">
            <a:extLst>
              <a:ext uri="{FF2B5EF4-FFF2-40B4-BE49-F238E27FC236}">
                <a16:creationId xmlns:a16="http://schemas.microsoft.com/office/drawing/2014/main" id="{748C0398-0580-AF35-3590-39FFCC78D7D3}"/>
              </a:ext>
            </a:extLst>
          </p:cNvPr>
          <p:cNvSpPr>
            <a:spLocks noGrp="1"/>
          </p:cNvSpPr>
          <p:nvPr>
            <p:ph type="ftr" sz="quarter" idx="11"/>
          </p:nvPr>
        </p:nvSpPr>
        <p:spPr/>
        <p:txBody>
          <a:bodyPr/>
          <a:lstStyle/>
          <a:p>
            <a:endParaRPr lang="zh-CN" altLang="en-US"/>
          </a:p>
        </p:txBody>
      </p:sp>
      <p:sp>
        <p:nvSpPr>
          <p:cNvPr id="7" name="Slide Number Placeholder 6">
            <a:extLst>
              <a:ext uri="{FF2B5EF4-FFF2-40B4-BE49-F238E27FC236}">
                <a16:creationId xmlns:a16="http://schemas.microsoft.com/office/drawing/2014/main" id="{D5626E24-495C-3AC8-5E11-1D240260CDE6}"/>
              </a:ext>
            </a:extLst>
          </p:cNvPr>
          <p:cNvSpPr>
            <a:spLocks noGrp="1"/>
          </p:cNvSpPr>
          <p:nvPr>
            <p:ph type="sldNum" sz="quarter" idx="12"/>
          </p:nvPr>
        </p:nvSpPr>
        <p:spPr/>
        <p:txBody>
          <a:body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181659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AE8E04-E434-9F8F-E0D8-FFD5F2A7FC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a:t>Click to edit Master title style</a:t>
            </a:r>
            <a:endParaRPr lang="zh-CN" altLang="en-US"/>
          </a:p>
        </p:txBody>
      </p:sp>
      <p:sp>
        <p:nvSpPr>
          <p:cNvPr id="3" name="Text Placeholder 2">
            <a:extLst>
              <a:ext uri="{FF2B5EF4-FFF2-40B4-BE49-F238E27FC236}">
                <a16:creationId xmlns:a16="http://schemas.microsoft.com/office/drawing/2014/main" id="{FDE16A88-AF1F-3C23-BF5F-B169C5622F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a:extLst>
              <a:ext uri="{FF2B5EF4-FFF2-40B4-BE49-F238E27FC236}">
                <a16:creationId xmlns:a16="http://schemas.microsoft.com/office/drawing/2014/main" id="{265455FF-F5AA-2E2B-81FE-EBEA7B86ED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219873-5C44-4A18-A8E5-6EC1EA5FFE40}" type="datetimeFigureOut">
              <a:rPr lang="zh-CN" altLang="en-US" smtClean="0"/>
              <a:t>2025/12/12</a:t>
            </a:fld>
            <a:endParaRPr lang="zh-CN" altLang="en-US"/>
          </a:p>
        </p:txBody>
      </p:sp>
      <p:sp>
        <p:nvSpPr>
          <p:cNvPr id="5" name="Footer Placeholder 4">
            <a:extLst>
              <a:ext uri="{FF2B5EF4-FFF2-40B4-BE49-F238E27FC236}">
                <a16:creationId xmlns:a16="http://schemas.microsoft.com/office/drawing/2014/main" id="{AB2F955D-3CDA-5327-3A8E-C72129B73F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CN" altLang="en-US"/>
          </a:p>
        </p:txBody>
      </p:sp>
      <p:sp>
        <p:nvSpPr>
          <p:cNvPr id="6" name="Slide Number Placeholder 5">
            <a:extLst>
              <a:ext uri="{FF2B5EF4-FFF2-40B4-BE49-F238E27FC236}">
                <a16:creationId xmlns:a16="http://schemas.microsoft.com/office/drawing/2014/main" id="{E1C072B2-200A-841A-CAFE-3705B2D52B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827DDCE-4A07-40E5-855F-2E11AB8BF6A1}" type="slidenum">
              <a:rPr lang="zh-CN" altLang="en-US" smtClean="0"/>
              <a:t>‹#›</a:t>
            </a:fld>
            <a:endParaRPr lang="zh-CN" altLang="en-US"/>
          </a:p>
        </p:txBody>
      </p:sp>
    </p:spTree>
    <p:extLst>
      <p:ext uri="{BB962C8B-B14F-4D97-AF65-F5344CB8AC3E}">
        <p14:creationId xmlns:p14="http://schemas.microsoft.com/office/powerpoint/2010/main" val="2508387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D3969-35E2-00AA-6C9E-ECFF5EB62567}"/>
              </a:ext>
            </a:extLst>
          </p:cNvPr>
          <p:cNvSpPr>
            <a:spLocks noGrp="1"/>
          </p:cNvSpPr>
          <p:nvPr>
            <p:ph type="ctrTitle"/>
          </p:nvPr>
        </p:nvSpPr>
        <p:spPr/>
        <p:txBody>
          <a:bodyPr/>
          <a:lstStyle/>
          <a:p>
            <a:endParaRPr lang="zh-CN" altLang="en-US"/>
          </a:p>
        </p:txBody>
      </p:sp>
      <p:sp>
        <p:nvSpPr>
          <p:cNvPr id="3" name="Subtitle 2">
            <a:extLst>
              <a:ext uri="{FF2B5EF4-FFF2-40B4-BE49-F238E27FC236}">
                <a16:creationId xmlns:a16="http://schemas.microsoft.com/office/drawing/2014/main" id="{6A6F8CD7-851E-CD2E-CF1D-A3B378A00ADC}"/>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1289053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503B6-8808-F966-798B-B1386641B114}"/>
              </a:ext>
            </a:extLst>
          </p:cNvPr>
          <p:cNvSpPr>
            <a:spLocks noGrp="1"/>
          </p:cNvSpPr>
          <p:nvPr>
            <p:ph type="title"/>
          </p:nvPr>
        </p:nvSpPr>
        <p:spPr/>
        <p:txBody>
          <a:bodyPr/>
          <a:lstStyle/>
          <a:p>
            <a:r>
              <a:rPr lang="en-US" altLang="zh-CN" dirty="0"/>
              <a:t>Default Constructor</a:t>
            </a:r>
            <a:endParaRPr lang="zh-CN" altLang="en-US" dirty="0"/>
          </a:p>
        </p:txBody>
      </p:sp>
      <p:sp>
        <p:nvSpPr>
          <p:cNvPr id="3" name="Content Placeholder 2">
            <a:extLst>
              <a:ext uri="{FF2B5EF4-FFF2-40B4-BE49-F238E27FC236}">
                <a16:creationId xmlns:a16="http://schemas.microsoft.com/office/drawing/2014/main" id="{881CAF38-671B-247E-1B07-57C278A699AA}"/>
              </a:ext>
            </a:extLst>
          </p:cNvPr>
          <p:cNvSpPr>
            <a:spLocks noGrp="1"/>
          </p:cNvSpPr>
          <p:nvPr>
            <p:ph idx="1"/>
          </p:nvPr>
        </p:nvSpPr>
        <p:spPr/>
        <p:txBody>
          <a:bodyPr/>
          <a:lstStyle/>
          <a:p>
            <a:r>
              <a:rPr lang="en-US" altLang="zh-CN" dirty="0"/>
              <a:t>If you do not define a constructor, Java will create one for you with default values:</a:t>
            </a:r>
          </a:p>
          <a:p>
            <a:pPr lvl="1"/>
            <a:r>
              <a:rPr lang="en-US" altLang="zh-CN" dirty="0"/>
              <a:t>int:0</a:t>
            </a:r>
          </a:p>
          <a:p>
            <a:pPr lvl="1"/>
            <a:r>
              <a:rPr lang="en-US" altLang="zh-CN" dirty="0"/>
              <a:t>double: 0.0</a:t>
            </a:r>
          </a:p>
          <a:p>
            <a:pPr lvl="1"/>
            <a:r>
              <a:rPr lang="en-US" altLang="zh-CN" dirty="0"/>
              <a:t>String: null</a:t>
            </a:r>
          </a:p>
          <a:p>
            <a:pPr lvl="1"/>
            <a:r>
              <a:rPr lang="en-US" altLang="zh-CN" dirty="0" err="1"/>
              <a:t>boolean</a:t>
            </a:r>
            <a:r>
              <a:rPr lang="en-US" altLang="zh-CN" dirty="0"/>
              <a:t>: false</a:t>
            </a:r>
          </a:p>
          <a:p>
            <a:r>
              <a:rPr lang="en-US" altLang="zh-CN" dirty="0"/>
              <a:t>However, if you created any constructor, Java will not create the  default no-argument constructor for you </a:t>
            </a:r>
            <a:endParaRPr lang="zh-CN" altLang="en-US" dirty="0"/>
          </a:p>
        </p:txBody>
      </p:sp>
    </p:spTree>
    <p:extLst>
      <p:ext uri="{BB962C8B-B14F-4D97-AF65-F5344CB8AC3E}">
        <p14:creationId xmlns:p14="http://schemas.microsoft.com/office/powerpoint/2010/main" val="2730102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7FF76-54C7-2C52-BA54-7B5833BF7941}"/>
              </a:ext>
            </a:extLst>
          </p:cNvPr>
          <p:cNvSpPr>
            <a:spLocks noGrp="1"/>
          </p:cNvSpPr>
          <p:nvPr>
            <p:ph type="title"/>
          </p:nvPr>
        </p:nvSpPr>
        <p:spPr/>
        <p:txBody>
          <a:bodyPr/>
          <a:lstStyle/>
          <a:p>
            <a:r>
              <a:rPr lang="en-US" altLang="zh-CN" dirty="0"/>
              <a:t>Using Objects as instance variables</a:t>
            </a:r>
            <a:endParaRPr lang="zh-CN" altLang="en-US" dirty="0"/>
          </a:p>
        </p:txBody>
      </p:sp>
      <p:sp>
        <p:nvSpPr>
          <p:cNvPr id="7" name="Content Placeholder 6">
            <a:extLst>
              <a:ext uri="{FF2B5EF4-FFF2-40B4-BE49-F238E27FC236}">
                <a16:creationId xmlns:a16="http://schemas.microsoft.com/office/drawing/2014/main" id="{3F4596F8-7DDD-1C06-39D9-27EF86A87927}"/>
              </a:ext>
            </a:extLst>
          </p:cNvPr>
          <p:cNvSpPr>
            <a:spLocks noGrp="1"/>
          </p:cNvSpPr>
          <p:nvPr>
            <p:ph idx="1"/>
          </p:nvPr>
        </p:nvSpPr>
        <p:spPr>
          <a:xfrm>
            <a:off x="838199" y="1825625"/>
            <a:ext cx="5375787" cy="4351338"/>
          </a:xfrm>
        </p:spPr>
        <p:txBody>
          <a:bodyPr/>
          <a:lstStyle/>
          <a:p>
            <a:r>
              <a:rPr lang="en-US" altLang="zh-CN" dirty="0"/>
              <a:t>You can also use </a:t>
            </a:r>
            <a:r>
              <a:rPr lang="en-US" altLang="zh-CN" b="1" dirty="0"/>
              <a:t>objects</a:t>
            </a:r>
            <a:r>
              <a:rPr lang="en-US" altLang="zh-CN" dirty="0"/>
              <a:t> as instance variables</a:t>
            </a:r>
          </a:p>
          <a:p>
            <a:r>
              <a:rPr lang="en-US" altLang="zh-CN" dirty="0"/>
              <a:t>However, you must be very careful with the declaration</a:t>
            </a:r>
            <a:endParaRPr lang="zh-CN" altLang="en-US" dirty="0"/>
          </a:p>
        </p:txBody>
      </p:sp>
      <p:pic>
        <p:nvPicPr>
          <p:cNvPr id="9" name="Picture 8">
            <a:extLst>
              <a:ext uri="{FF2B5EF4-FFF2-40B4-BE49-F238E27FC236}">
                <a16:creationId xmlns:a16="http://schemas.microsoft.com/office/drawing/2014/main" id="{8CC44C1C-BBD7-8567-089C-71C7ABF7238B}"/>
              </a:ext>
            </a:extLst>
          </p:cNvPr>
          <p:cNvPicPr>
            <a:picLocks noChangeAspect="1"/>
          </p:cNvPicPr>
          <p:nvPr/>
        </p:nvPicPr>
        <p:blipFill>
          <a:blip r:embed="rId2"/>
          <a:stretch>
            <a:fillRect/>
          </a:stretch>
        </p:blipFill>
        <p:spPr>
          <a:xfrm>
            <a:off x="6414252" y="1915599"/>
            <a:ext cx="5533567" cy="4261364"/>
          </a:xfrm>
          <a:prstGeom prst="rect">
            <a:avLst/>
          </a:prstGeom>
        </p:spPr>
      </p:pic>
      <p:sp>
        <p:nvSpPr>
          <p:cNvPr id="10" name="Oval 9">
            <a:extLst>
              <a:ext uri="{FF2B5EF4-FFF2-40B4-BE49-F238E27FC236}">
                <a16:creationId xmlns:a16="http://schemas.microsoft.com/office/drawing/2014/main" id="{0327184E-47C6-0DD1-D8ED-72B95C447437}"/>
              </a:ext>
            </a:extLst>
          </p:cNvPr>
          <p:cNvSpPr/>
          <p:nvPr/>
        </p:nvSpPr>
        <p:spPr>
          <a:xfrm>
            <a:off x="7437120" y="2454458"/>
            <a:ext cx="1940560" cy="32512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Multiplication Sign 10">
            <a:extLst>
              <a:ext uri="{FF2B5EF4-FFF2-40B4-BE49-F238E27FC236}">
                <a16:creationId xmlns:a16="http://schemas.microsoft.com/office/drawing/2014/main" id="{4FF93A13-F6DE-3516-A9D6-D5651FD8AA04}"/>
              </a:ext>
            </a:extLst>
          </p:cNvPr>
          <p:cNvSpPr/>
          <p:nvPr/>
        </p:nvSpPr>
        <p:spPr>
          <a:xfrm>
            <a:off x="7086763" y="3429000"/>
            <a:ext cx="2290917" cy="53881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265272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FF7D1-F0F1-1D1B-C7D4-3485472D9416}"/>
              </a:ext>
            </a:extLst>
          </p:cNvPr>
          <p:cNvSpPr>
            <a:spLocks noGrp="1"/>
          </p:cNvSpPr>
          <p:nvPr>
            <p:ph type="title"/>
          </p:nvPr>
        </p:nvSpPr>
        <p:spPr/>
        <p:txBody>
          <a:bodyPr>
            <a:normAutofit/>
          </a:bodyPr>
          <a:lstStyle/>
          <a:p>
            <a:r>
              <a:rPr lang="en-US" altLang="zh-CN" dirty="0"/>
              <a:t>Let’s illustrate the problem of writing  </a:t>
            </a:r>
            <a:br>
              <a:rPr lang="en-US" altLang="zh-CN" dirty="0"/>
            </a:br>
            <a:r>
              <a:rPr lang="en-US" altLang="zh-CN" dirty="0"/>
              <a:t>“superpower = power” with an example</a:t>
            </a:r>
            <a:endParaRPr lang="zh-CN" altLang="en-US" dirty="0"/>
          </a:p>
        </p:txBody>
      </p:sp>
      <p:sp>
        <p:nvSpPr>
          <p:cNvPr id="3" name="Content Placeholder 2">
            <a:extLst>
              <a:ext uri="{FF2B5EF4-FFF2-40B4-BE49-F238E27FC236}">
                <a16:creationId xmlns:a16="http://schemas.microsoft.com/office/drawing/2014/main" id="{846EE325-57D3-9E77-70D8-2BF8F6915656}"/>
              </a:ext>
            </a:extLst>
          </p:cNvPr>
          <p:cNvSpPr>
            <a:spLocks noGrp="1"/>
          </p:cNvSpPr>
          <p:nvPr>
            <p:ph idx="1"/>
          </p:nvPr>
        </p:nvSpPr>
        <p:spPr/>
        <p:txBody>
          <a:bodyPr/>
          <a:lstStyle/>
          <a:p>
            <a:r>
              <a:rPr lang="en-US" altLang="zh-CN" dirty="0"/>
              <a:t>5.2.3 </a:t>
            </a:r>
            <a:r>
              <a:rPr lang="en-US" altLang="zh-CN" dirty="0" err="1"/>
              <a:t>superheroTester</a:t>
            </a:r>
            <a:endParaRPr lang="zh-CN" altLang="en-US" dirty="0"/>
          </a:p>
        </p:txBody>
      </p:sp>
    </p:spTree>
    <p:extLst>
      <p:ext uri="{BB962C8B-B14F-4D97-AF65-F5344CB8AC3E}">
        <p14:creationId xmlns:p14="http://schemas.microsoft.com/office/powerpoint/2010/main" val="3049444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B0AFE-92CB-28EB-977B-C2DDD617CD44}"/>
              </a:ext>
            </a:extLst>
          </p:cNvPr>
          <p:cNvSpPr>
            <a:spLocks noGrp="1"/>
          </p:cNvSpPr>
          <p:nvPr>
            <p:ph type="title"/>
          </p:nvPr>
        </p:nvSpPr>
        <p:spPr/>
        <p:txBody>
          <a:bodyPr/>
          <a:lstStyle/>
          <a:p>
            <a:r>
              <a:rPr lang="en-US" altLang="zh-CN" dirty="0"/>
              <a:t>The correct way to initialize objects with value in constructors</a:t>
            </a:r>
            <a:endParaRPr lang="zh-CN" altLang="en-US" dirty="0"/>
          </a:p>
        </p:txBody>
      </p:sp>
      <p:sp>
        <p:nvSpPr>
          <p:cNvPr id="3" name="Content Placeholder 2">
            <a:extLst>
              <a:ext uri="{FF2B5EF4-FFF2-40B4-BE49-F238E27FC236}">
                <a16:creationId xmlns:a16="http://schemas.microsoft.com/office/drawing/2014/main" id="{73FBC224-79E3-B400-25C0-BD12D5D66781}"/>
              </a:ext>
            </a:extLst>
          </p:cNvPr>
          <p:cNvSpPr>
            <a:spLocks noGrp="1"/>
          </p:cNvSpPr>
          <p:nvPr>
            <p:ph idx="1"/>
          </p:nvPr>
        </p:nvSpPr>
        <p:spPr>
          <a:xfrm>
            <a:off x="838199" y="1825625"/>
            <a:ext cx="4685625" cy="4351338"/>
          </a:xfrm>
        </p:spPr>
        <p:txBody>
          <a:bodyPr/>
          <a:lstStyle/>
          <a:p>
            <a:r>
              <a:rPr lang="en-US" altLang="zh-CN" dirty="0"/>
              <a:t>By creating a new power object, it makes sure that each superhero object has </a:t>
            </a:r>
            <a:r>
              <a:rPr lang="en-US" altLang="zh-CN" b="1" dirty="0"/>
              <a:t>independent </a:t>
            </a:r>
            <a:r>
              <a:rPr lang="en-US" altLang="zh-CN" dirty="0"/>
              <a:t>Power linked to it</a:t>
            </a:r>
            <a:endParaRPr lang="zh-CN" altLang="en-US" dirty="0"/>
          </a:p>
        </p:txBody>
      </p:sp>
      <p:grpSp>
        <p:nvGrpSpPr>
          <p:cNvPr id="7" name="Group 6">
            <a:extLst>
              <a:ext uri="{FF2B5EF4-FFF2-40B4-BE49-F238E27FC236}">
                <a16:creationId xmlns:a16="http://schemas.microsoft.com/office/drawing/2014/main" id="{43962965-0061-BBAB-77F2-76427D3AC5EB}"/>
              </a:ext>
            </a:extLst>
          </p:cNvPr>
          <p:cNvGrpSpPr/>
          <p:nvPr/>
        </p:nvGrpSpPr>
        <p:grpSpPr>
          <a:xfrm>
            <a:off x="5523824" y="1907368"/>
            <a:ext cx="6481363" cy="4351338"/>
            <a:chOff x="5523825" y="2088343"/>
            <a:chExt cx="6597055" cy="4404532"/>
          </a:xfrm>
        </p:grpSpPr>
        <p:pic>
          <p:nvPicPr>
            <p:cNvPr id="5" name="Picture 4">
              <a:extLst>
                <a:ext uri="{FF2B5EF4-FFF2-40B4-BE49-F238E27FC236}">
                  <a16:creationId xmlns:a16="http://schemas.microsoft.com/office/drawing/2014/main" id="{9A506EB2-E5A0-814E-F261-48E02AFAE84C}"/>
                </a:ext>
              </a:extLst>
            </p:cNvPr>
            <p:cNvPicPr>
              <a:picLocks noChangeAspect="1"/>
            </p:cNvPicPr>
            <p:nvPr/>
          </p:nvPicPr>
          <p:blipFill>
            <a:blip r:embed="rId2"/>
            <a:stretch>
              <a:fillRect/>
            </a:stretch>
          </p:blipFill>
          <p:spPr>
            <a:xfrm>
              <a:off x="5523825" y="2088343"/>
              <a:ext cx="6597055" cy="4404532"/>
            </a:xfrm>
            <a:prstGeom prst="rect">
              <a:avLst/>
            </a:prstGeom>
          </p:spPr>
        </p:pic>
        <p:sp>
          <p:nvSpPr>
            <p:cNvPr id="6" name="Oval 5">
              <a:extLst>
                <a:ext uri="{FF2B5EF4-FFF2-40B4-BE49-F238E27FC236}">
                  <a16:creationId xmlns:a16="http://schemas.microsoft.com/office/drawing/2014/main" id="{FE82B988-FB91-7389-318B-87944FDC49D5}"/>
                </a:ext>
              </a:extLst>
            </p:cNvPr>
            <p:cNvSpPr/>
            <p:nvPr/>
          </p:nvSpPr>
          <p:spPr>
            <a:xfrm>
              <a:off x="6096000" y="3519949"/>
              <a:ext cx="5836070" cy="43262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noFill/>
              </a:endParaRPr>
            </a:p>
          </p:txBody>
        </p:sp>
      </p:grpSp>
    </p:spTree>
    <p:extLst>
      <p:ext uri="{BB962C8B-B14F-4D97-AF65-F5344CB8AC3E}">
        <p14:creationId xmlns:p14="http://schemas.microsoft.com/office/powerpoint/2010/main" val="2178445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60F95-022A-87BA-ECB0-3F787E6FB356}"/>
              </a:ext>
            </a:extLst>
          </p:cNvPr>
          <p:cNvSpPr>
            <a:spLocks noGrp="1"/>
          </p:cNvSpPr>
          <p:nvPr>
            <p:ph type="title"/>
          </p:nvPr>
        </p:nvSpPr>
        <p:spPr/>
        <p:txBody>
          <a:bodyPr/>
          <a:lstStyle/>
          <a:p>
            <a:r>
              <a:rPr lang="en-US" altLang="zh-CN" dirty="0"/>
              <a:t>5.3 Documentation with Comments</a:t>
            </a:r>
            <a:endParaRPr lang="zh-CN" altLang="en-US" dirty="0"/>
          </a:p>
        </p:txBody>
      </p:sp>
      <p:sp>
        <p:nvSpPr>
          <p:cNvPr id="3" name="Content Placeholder 2">
            <a:extLst>
              <a:ext uri="{FF2B5EF4-FFF2-40B4-BE49-F238E27FC236}">
                <a16:creationId xmlns:a16="http://schemas.microsoft.com/office/drawing/2014/main" id="{D9329DC4-38D2-9B7E-4244-44868BA74312}"/>
              </a:ext>
            </a:extLst>
          </p:cNvPr>
          <p:cNvSpPr>
            <a:spLocks noGrp="1"/>
          </p:cNvSpPr>
          <p:nvPr>
            <p:ph idx="1"/>
          </p:nvPr>
        </p:nvSpPr>
        <p:spPr/>
        <p:txBody>
          <a:bodyPr/>
          <a:lstStyle/>
          <a:p>
            <a:r>
              <a:rPr lang="en-US" altLang="zh-CN" b="1" dirty="0"/>
              <a:t>Comments</a:t>
            </a:r>
            <a:r>
              <a:rPr lang="en-US" altLang="zh-CN" dirty="0"/>
              <a:t>: allows us to tell other people what the program does, so it’s easier to </a:t>
            </a:r>
            <a:r>
              <a:rPr lang="en-US" altLang="zh-CN" b="1" dirty="0"/>
              <a:t>read</a:t>
            </a:r>
            <a:r>
              <a:rPr lang="en-US" altLang="zh-CN" dirty="0"/>
              <a:t> and </a:t>
            </a:r>
            <a:r>
              <a:rPr lang="en-US" altLang="zh-CN" b="1" dirty="0"/>
              <a:t>understand. </a:t>
            </a:r>
            <a:r>
              <a:rPr lang="en-US" altLang="zh-CN" dirty="0"/>
              <a:t>You can also use comments to </a:t>
            </a:r>
            <a:r>
              <a:rPr lang="en-US" altLang="zh-CN" b="1" dirty="0"/>
              <a:t>debug</a:t>
            </a:r>
            <a:r>
              <a:rPr lang="en-US" altLang="zh-CN" dirty="0"/>
              <a:t> code</a:t>
            </a:r>
            <a:endParaRPr lang="en-US" altLang="zh-CN" b="1" dirty="0"/>
          </a:p>
          <a:p>
            <a:pPr lvl="1"/>
            <a:r>
              <a:rPr lang="en-US" altLang="zh-CN" dirty="0"/>
              <a:t>// single line comments</a:t>
            </a:r>
          </a:p>
          <a:p>
            <a:pPr lvl="1"/>
            <a:r>
              <a:rPr lang="en-US" altLang="zh-CN" dirty="0"/>
              <a:t>/* Multi-Line comments */</a:t>
            </a:r>
          </a:p>
          <a:p>
            <a:pPr lvl="1"/>
            <a:r>
              <a:rPr lang="en-US" altLang="zh-CN" dirty="0"/>
              <a:t>/** </a:t>
            </a:r>
            <a:r>
              <a:rPr lang="en-US" altLang="zh-CN" dirty="0" err="1"/>
              <a:t>Javadocs</a:t>
            </a:r>
            <a:r>
              <a:rPr lang="en-US" altLang="zh-CN" dirty="0"/>
              <a:t> Documentation */</a:t>
            </a:r>
          </a:p>
          <a:p>
            <a:pPr lvl="1"/>
            <a:endParaRPr lang="zh-CN" altLang="en-US" dirty="0"/>
          </a:p>
        </p:txBody>
      </p:sp>
    </p:spTree>
    <p:extLst>
      <p:ext uri="{BB962C8B-B14F-4D97-AF65-F5344CB8AC3E}">
        <p14:creationId xmlns:p14="http://schemas.microsoft.com/office/powerpoint/2010/main" val="40230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74C0C-C1DB-E551-0958-A459039CC013}"/>
              </a:ext>
            </a:extLst>
          </p:cNvPr>
          <p:cNvSpPr>
            <a:spLocks noGrp="1"/>
          </p:cNvSpPr>
          <p:nvPr>
            <p:ph type="title"/>
          </p:nvPr>
        </p:nvSpPr>
        <p:spPr/>
        <p:txBody>
          <a:bodyPr/>
          <a:lstStyle/>
          <a:p>
            <a:r>
              <a:rPr lang="en-US" altLang="zh-CN" dirty="0"/>
              <a:t>Vocabulary</a:t>
            </a:r>
            <a:endParaRPr lang="zh-CN" altLang="en-US" dirty="0"/>
          </a:p>
        </p:txBody>
      </p:sp>
      <p:sp>
        <p:nvSpPr>
          <p:cNvPr id="3" name="Content Placeholder 2">
            <a:extLst>
              <a:ext uri="{FF2B5EF4-FFF2-40B4-BE49-F238E27FC236}">
                <a16:creationId xmlns:a16="http://schemas.microsoft.com/office/drawing/2014/main" id="{FBF501FF-A28E-F2C6-4D69-5A0A868512FF}"/>
              </a:ext>
            </a:extLst>
          </p:cNvPr>
          <p:cNvSpPr>
            <a:spLocks noGrp="1"/>
          </p:cNvSpPr>
          <p:nvPr>
            <p:ph idx="1"/>
          </p:nvPr>
        </p:nvSpPr>
        <p:spPr/>
        <p:txBody>
          <a:bodyPr/>
          <a:lstStyle/>
          <a:p>
            <a:r>
              <a:rPr lang="en-US" altLang="zh-CN" dirty="0"/>
              <a:t>Precondition: Conditions that must be true </a:t>
            </a:r>
            <a:r>
              <a:rPr lang="en-US" altLang="zh-CN" b="1" dirty="0"/>
              <a:t>prior</a:t>
            </a:r>
            <a:r>
              <a:rPr lang="en-US" altLang="zh-CN" dirty="0"/>
              <a:t> to the execution in order for the code to behave as expected</a:t>
            </a:r>
          </a:p>
          <a:p>
            <a:r>
              <a:rPr lang="en-US" altLang="zh-CN" dirty="0"/>
              <a:t>Postcondition: Conditions that must be true </a:t>
            </a:r>
            <a:r>
              <a:rPr lang="en-US" altLang="zh-CN" b="1" dirty="0"/>
              <a:t>after</a:t>
            </a:r>
            <a:r>
              <a:rPr lang="en-US" altLang="zh-CN" dirty="0"/>
              <a:t> the execution is executed, often describing the outcome which the method should return </a:t>
            </a:r>
            <a:endParaRPr lang="zh-CN" altLang="en-US" dirty="0"/>
          </a:p>
        </p:txBody>
      </p:sp>
    </p:spTree>
    <p:extLst>
      <p:ext uri="{BB962C8B-B14F-4D97-AF65-F5344CB8AC3E}">
        <p14:creationId xmlns:p14="http://schemas.microsoft.com/office/powerpoint/2010/main" val="2704457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6C88A-60FC-6974-FA08-D708FCCEE960}"/>
              </a:ext>
            </a:extLst>
          </p:cNvPr>
          <p:cNvSpPr>
            <a:spLocks noGrp="1"/>
          </p:cNvSpPr>
          <p:nvPr>
            <p:ph type="title"/>
          </p:nvPr>
        </p:nvSpPr>
        <p:spPr/>
        <p:txBody>
          <a:bodyPr/>
          <a:lstStyle/>
          <a:p>
            <a:r>
              <a:rPr lang="en-US" altLang="zh-CN" dirty="0"/>
              <a:t>5.4 Accessor Method</a:t>
            </a:r>
            <a:endParaRPr lang="zh-CN" altLang="en-US" dirty="0"/>
          </a:p>
        </p:txBody>
      </p:sp>
      <p:sp>
        <p:nvSpPr>
          <p:cNvPr id="3" name="Content Placeholder 2">
            <a:extLst>
              <a:ext uri="{FF2B5EF4-FFF2-40B4-BE49-F238E27FC236}">
                <a16:creationId xmlns:a16="http://schemas.microsoft.com/office/drawing/2014/main" id="{5C9560CB-620B-4426-CBDC-FCDB4A52880F}"/>
              </a:ext>
            </a:extLst>
          </p:cNvPr>
          <p:cNvSpPr>
            <a:spLocks noGrp="1"/>
          </p:cNvSpPr>
          <p:nvPr>
            <p:ph idx="1"/>
          </p:nvPr>
        </p:nvSpPr>
        <p:spPr/>
        <p:txBody>
          <a:bodyPr/>
          <a:lstStyle/>
          <a:p>
            <a:r>
              <a:rPr lang="en-US" altLang="zh-CN" dirty="0"/>
              <a:t>Accessor Method (getter) is used to extract the value of the private instance variables, it has a return type</a:t>
            </a:r>
          </a:p>
          <a:p>
            <a:pPr marL="0" indent="0">
              <a:buNone/>
            </a:pPr>
            <a:endParaRPr lang="en-US" altLang="zh-CN" dirty="0"/>
          </a:p>
          <a:p>
            <a:endParaRPr lang="en-US" altLang="zh-CN" dirty="0"/>
          </a:p>
          <a:p>
            <a:endParaRPr lang="zh-CN" altLang="en-US" dirty="0"/>
          </a:p>
        </p:txBody>
      </p:sp>
      <p:pic>
        <p:nvPicPr>
          <p:cNvPr id="7" name="Picture 6">
            <a:extLst>
              <a:ext uri="{FF2B5EF4-FFF2-40B4-BE49-F238E27FC236}">
                <a16:creationId xmlns:a16="http://schemas.microsoft.com/office/drawing/2014/main" id="{62BADB2F-DE82-F663-E173-6FCCD2D5E8FE}"/>
              </a:ext>
            </a:extLst>
          </p:cNvPr>
          <p:cNvPicPr>
            <a:picLocks noChangeAspect="1"/>
          </p:cNvPicPr>
          <p:nvPr/>
        </p:nvPicPr>
        <p:blipFill>
          <a:blip r:embed="rId2"/>
          <a:stretch>
            <a:fillRect/>
          </a:stretch>
        </p:blipFill>
        <p:spPr>
          <a:xfrm>
            <a:off x="7844690" y="5302218"/>
            <a:ext cx="4199941" cy="1325563"/>
          </a:xfrm>
          <a:prstGeom prst="rect">
            <a:avLst/>
          </a:prstGeom>
        </p:spPr>
      </p:pic>
    </p:spTree>
    <p:extLst>
      <p:ext uri="{BB962C8B-B14F-4D97-AF65-F5344CB8AC3E}">
        <p14:creationId xmlns:p14="http://schemas.microsoft.com/office/powerpoint/2010/main" val="1284496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772C7-1150-07E6-19CC-EA246BBB63A3}"/>
              </a:ext>
            </a:extLst>
          </p:cNvPr>
          <p:cNvSpPr>
            <a:spLocks noGrp="1"/>
          </p:cNvSpPr>
          <p:nvPr>
            <p:ph type="title"/>
          </p:nvPr>
        </p:nvSpPr>
        <p:spPr/>
        <p:txBody>
          <a:bodyPr/>
          <a:lstStyle/>
          <a:p>
            <a:r>
              <a:rPr lang="en-US" altLang="zh-CN" dirty="0"/>
              <a:t>One </a:t>
            </a:r>
            <a:r>
              <a:rPr lang="en-US" altLang="zh-CN" dirty="0" err="1"/>
              <a:t>one</a:t>
            </a:r>
            <a:r>
              <a:rPr lang="en-US" altLang="zh-CN"/>
              <a:t> little </a:t>
            </a:r>
            <a:r>
              <a:rPr lang="en-US" altLang="zh-CN" dirty="0"/>
              <a:t>thing to be careful with</a:t>
            </a:r>
            <a:endParaRPr lang="zh-CN" altLang="en-US" dirty="0"/>
          </a:p>
        </p:txBody>
      </p:sp>
      <p:sp>
        <p:nvSpPr>
          <p:cNvPr id="3" name="Content Placeholder 2">
            <a:extLst>
              <a:ext uri="{FF2B5EF4-FFF2-40B4-BE49-F238E27FC236}">
                <a16:creationId xmlns:a16="http://schemas.microsoft.com/office/drawing/2014/main" id="{DE8A51C1-E4F2-25F9-820A-DDD0285D9FC5}"/>
              </a:ext>
            </a:extLst>
          </p:cNvPr>
          <p:cNvSpPr>
            <a:spLocks noGrp="1"/>
          </p:cNvSpPr>
          <p:nvPr>
            <p:ph idx="1"/>
          </p:nvPr>
        </p:nvSpPr>
        <p:spPr/>
        <p:txBody>
          <a:bodyPr/>
          <a:lstStyle/>
          <a:p>
            <a:r>
              <a:rPr lang="en-US" altLang="zh-CN" dirty="0"/>
              <a:t>If your return type is an object, it returns a reference, NOT a new copy</a:t>
            </a:r>
          </a:p>
          <a:p>
            <a:r>
              <a:rPr lang="en-US" altLang="zh-CN" dirty="0"/>
              <a:t>5.4.4</a:t>
            </a:r>
            <a:endParaRPr lang="zh-CN" altLang="en-US" dirty="0"/>
          </a:p>
        </p:txBody>
      </p:sp>
    </p:spTree>
    <p:extLst>
      <p:ext uri="{BB962C8B-B14F-4D97-AF65-F5344CB8AC3E}">
        <p14:creationId xmlns:p14="http://schemas.microsoft.com/office/powerpoint/2010/main" val="1095297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53CBF-2C75-6C6E-3388-AC9961CFD19D}"/>
              </a:ext>
            </a:extLst>
          </p:cNvPr>
          <p:cNvSpPr>
            <a:spLocks noGrp="1"/>
          </p:cNvSpPr>
          <p:nvPr>
            <p:ph type="title"/>
          </p:nvPr>
        </p:nvSpPr>
        <p:spPr/>
        <p:txBody>
          <a:bodyPr/>
          <a:lstStyle/>
          <a:p>
            <a:r>
              <a:rPr lang="en-US" altLang="zh-CN"/>
              <a:t>5.5 Mutator </a:t>
            </a:r>
            <a:r>
              <a:rPr lang="en-US" altLang="zh-CN" dirty="0"/>
              <a:t>Method</a:t>
            </a:r>
            <a:endParaRPr lang="zh-CN" altLang="en-US" dirty="0"/>
          </a:p>
        </p:txBody>
      </p:sp>
      <p:sp>
        <p:nvSpPr>
          <p:cNvPr id="3" name="Content Placeholder 2">
            <a:extLst>
              <a:ext uri="{FF2B5EF4-FFF2-40B4-BE49-F238E27FC236}">
                <a16:creationId xmlns:a16="http://schemas.microsoft.com/office/drawing/2014/main" id="{46F0212A-9C7E-9400-AD43-C0987DBF7285}"/>
              </a:ext>
            </a:extLst>
          </p:cNvPr>
          <p:cNvSpPr>
            <a:spLocks noGrp="1"/>
          </p:cNvSpPr>
          <p:nvPr>
            <p:ph idx="1"/>
          </p:nvPr>
        </p:nvSpPr>
        <p:spPr/>
        <p:txBody>
          <a:bodyPr/>
          <a:lstStyle/>
          <a:p>
            <a:r>
              <a:rPr lang="en-US" altLang="zh-CN" dirty="0"/>
              <a:t>Mutator (setter) methods are used to </a:t>
            </a:r>
            <a:r>
              <a:rPr lang="en-US" altLang="zh-CN" b="1" dirty="0"/>
              <a:t>set</a:t>
            </a:r>
            <a:r>
              <a:rPr lang="en-US" altLang="zh-CN" dirty="0"/>
              <a:t> the value of instance variables, they are often </a:t>
            </a:r>
            <a:r>
              <a:rPr lang="en-US" altLang="zh-CN" b="1" dirty="0"/>
              <a:t>void</a:t>
            </a:r>
            <a:r>
              <a:rPr lang="en-US" altLang="zh-CN" dirty="0"/>
              <a:t> methods</a:t>
            </a:r>
            <a:endParaRPr lang="zh-CN" altLang="en-US" dirty="0"/>
          </a:p>
        </p:txBody>
      </p:sp>
      <p:pic>
        <p:nvPicPr>
          <p:cNvPr id="5" name="Picture 4">
            <a:extLst>
              <a:ext uri="{FF2B5EF4-FFF2-40B4-BE49-F238E27FC236}">
                <a16:creationId xmlns:a16="http://schemas.microsoft.com/office/drawing/2014/main" id="{8F877A0A-4B85-90B1-0F0A-34365C875383}"/>
              </a:ext>
            </a:extLst>
          </p:cNvPr>
          <p:cNvPicPr>
            <a:picLocks noChangeAspect="1"/>
          </p:cNvPicPr>
          <p:nvPr/>
        </p:nvPicPr>
        <p:blipFill>
          <a:blip r:embed="rId2"/>
          <a:stretch>
            <a:fillRect/>
          </a:stretch>
        </p:blipFill>
        <p:spPr>
          <a:xfrm>
            <a:off x="5745588" y="5167312"/>
            <a:ext cx="6136440" cy="1325563"/>
          </a:xfrm>
          <a:prstGeom prst="rect">
            <a:avLst/>
          </a:prstGeom>
        </p:spPr>
      </p:pic>
    </p:spTree>
    <p:extLst>
      <p:ext uri="{BB962C8B-B14F-4D97-AF65-F5344CB8AC3E}">
        <p14:creationId xmlns:p14="http://schemas.microsoft.com/office/powerpoint/2010/main" val="36676665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D903D-3BAB-DFBA-EB9B-161AA91F74DD}"/>
              </a:ext>
            </a:extLst>
          </p:cNvPr>
          <p:cNvSpPr>
            <a:spLocks noGrp="1"/>
          </p:cNvSpPr>
          <p:nvPr>
            <p:ph type="title"/>
          </p:nvPr>
        </p:nvSpPr>
        <p:spPr/>
        <p:txBody>
          <a:bodyPr/>
          <a:lstStyle/>
          <a:p>
            <a:r>
              <a:rPr lang="en-US" altLang="zh-CN" dirty="0"/>
              <a:t>5.6 Writing Methods</a:t>
            </a:r>
            <a:endParaRPr lang="zh-CN" altLang="en-US" dirty="0"/>
          </a:p>
        </p:txBody>
      </p:sp>
      <p:sp>
        <p:nvSpPr>
          <p:cNvPr id="3" name="Content Placeholder 2">
            <a:extLst>
              <a:ext uri="{FF2B5EF4-FFF2-40B4-BE49-F238E27FC236}">
                <a16:creationId xmlns:a16="http://schemas.microsoft.com/office/drawing/2014/main" id="{44511161-6E2B-E22D-D8AD-AA349511B120}"/>
              </a:ext>
            </a:extLst>
          </p:cNvPr>
          <p:cNvSpPr>
            <a:spLocks noGrp="1"/>
          </p:cNvSpPr>
          <p:nvPr>
            <p:ph idx="1"/>
          </p:nvPr>
        </p:nvSpPr>
        <p:spPr/>
        <p:txBody>
          <a:bodyPr/>
          <a:lstStyle/>
          <a:p>
            <a:r>
              <a:rPr lang="en-US" altLang="zh-CN" dirty="0"/>
              <a:t>Void Method</a:t>
            </a:r>
          </a:p>
          <a:p>
            <a:r>
              <a:rPr lang="en-US" altLang="zh-CN" dirty="0"/>
              <a:t>Non-void Method</a:t>
            </a:r>
            <a:endParaRPr lang="zh-CN" altLang="en-US" dirty="0"/>
          </a:p>
        </p:txBody>
      </p:sp>
      <p:pic>
        <p:nvPicPr>
          <p:cNvPr id="5" name="Picture 4">
            <a:extLst>
              <a:ext uri="{FF2B5EF4-FFF2-40B4-BE49-F238E27FC236}">
                <a16:creationId xmlns:a16="http://schemas.microsoft.com/office/drawing/2014/main" id="{C1CBF9E9-9521-5BDE-5599-57B8F6EC4B05}"/>
              </a:ext>
            </a:extLst>
          </p:cNvPr>
          <p:cNvPicPr>
            <a:picLocks noChangeAspect="1"/>
          </p:cNvPicPr>
          <p:nvPr/>
        </p:nvPicPr>
        <p:blipFill>
          <a:blip r:embed="rId2"/>
          <a:stretch>
            <a:fillRect/>
          </a:stretch>
        </p:blipFill>
        <p:spPr>
          <a:xfrm>
            <a:off x="7776128" y="5238073"/>
            <a:ext cx="3958737" cy="1073827"/>
          </a:xfrm>
          <a:prstGeom prst="rect">
            <a:avLst/>
          </a:prstGeom>
        </p:spPr>
      </p:pic>
      <p:pic>
        <p:nvPicPr>
          <p:cNvPr id="7" name="Picture 6">
            <a:extLst>
              <a:ext uri="{FF2B5EF4-FFF2-40B4-BE49-F238E27FC236}">
                <a16:creationId xmlns:a16="http://schemas.microsoft.com/office/drawing/2014/main" id="{1C56AC98-58C0-7B7D-B2D0-26F47E639447}"/>
              </a:ext>
            </a:extLst>
          </p:cNvPr>
          <p:cNvPicPr>
            <a:picLocks noChangeAspect="1"/>
          </p:cNvPicPr>
          <p:nvPr/>
        </p:nvPicPr>
        <p:blipFill>
          <a:blip r:embed="rId3"/>
          <a:stretch>
            <a:fillRect/>
          </a:stretch>
        </p:blipFill>
        <p:spPr>
          <a:xfrm>
            <a:off x="2455744" y="5293930"/>
            <a:ext cx="4681318" cy="962111"/>
          </a:xfrm>
          <a:prstGeom prst="rect">
            <a:avLst/>
          </a:prstGeom>
        </p:spPr>
      </p:pic>
    </p:spTree>
    <p:extLst>
      <p:ext uri="{BB962C8B-B14F-4D97-AF65-F5344CB8AC3E}">
        <p14:creationId xmlns:p14="http://schemas.microsoft.com/office/powerpoint/2010/main" val="1009919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0AF57-4B47-52B3-1AB2-E535E4F628E2}"/>
              </a:ext>
            </a:extLst>
          </p:cNvPr>
          <p:cNvSpPr>
            <a:spLocks noGrp="1"/>
          </p:cNvSpPr>
          <p:nvPr>
            <p:ph type="title"/>
          </p:nvPr>
        </p:nvSpPr>
        <p:spPr/>
        <p:txBody>
          <a:bodyPr/>
          <a:lstStyle/>
          <a:p>
            <a:r>
              <a:rPr lang="en-US" altLang="zh-CN" dirty="0"/>
              <a:t>A slightly modified Homework Policy</a:t>
            </a:r>
            <a:endParaRPr lang="zh-CN" altLang="en-US" dirty="0"/>
          </a:p>
        </p:txBody>
      </p:sp>
      <p:sp>
        <p:nvSpPr>
          <p:cNvPr id="3" name="Content Placeholder 2">
            <a:extLst>
              <a:ext uri="{FF2B5EF4-FFF2-40B4-BE49-F238E27FC236}">
                <a16:creationId xmlns:a16="http://schemas.microsoft.com/office/drawing/2014/main" id="{5D7D2DED-61FE-182C-D664-2BFB7541E63D}"/>
              </a:ext>
            </a:extLst>
          </p:cNvPr>
          <p:cNvSpPr>
            <a:spLocks noGrp="1"/>
          </p:cNvSpPr>
          <p:nvPr>
            <p:ph idx="1"/>
          </p:nvPr>
        </p:nvSpPr>
        <p:spPr/>
        <p:txBody>
          <a:bodyPr/>
          <a:lstStyle/>
          <a:p>
            <a:r>
              <a:rPr lang="en-US" altLang="zh-CN" dirty="0">
                <a:solidFill>
                  <a:srgbClr val="FF0000"/>
                </a:solidFill>
              </a:rPr>
              <a:t>More strict deadlines</a:t>
            </a:r>
          </a:p>
          <a:p>
            <a:r>
              <a:rPr lang="en-US" altLang="zh-CN" dirty="0">
                <a:solidFill>
                  <a:srgbClr val="FF0000"/>
                </a:solidFill>
              </a:rPr>
              <a:t>Late work will be accepted before the unit test, but will receive </a:t>
            </a:r>
            <a:r>
              <a:rPr lang="en-US" altLang="zh-CN" b="1" dirty="0">
                <a:solidFill>
                  <a:srgbClr val="FF0000"/>
                </a:solidFill>
              </a:rPr>
              <a:t>50% off</a:t>
            </a:r>
          </a:p>
          <a:p>
            <a:r>
              <a:rPr lang="en-US" altLang="zh-CN" b="1" dirty="0">
                <a:solidFill>
                  <a:schemeClr val="accent6"/>
                </a:solidFill>
              </a:rPr>
              <a:t>However, you will have longer time working on your homework</a:t>
            </a:r>
          </a:p>
          <a:p>
            <a:endParaRPr lang="zh-CN" altLang="en-US" b="1" dirty="0"/>
          </a:p>
        </p:txBody>
      </p:sp>
    </p:spTree>
    <p:extLst>
      <p:ext uri="{BB962C8B-B14F-4D97-AF65-F5344CB8AC3E}">
        <p14:creationId xmlns:p14="http://schemas.microsoft.com/office/powerpoint/2010/main" val="3143979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002BE-92CD-2EBF-A1B0-640F53B5DC34}"/>
              </a:ext>
            </a:extLst>
          </p:cNvPr>
          <p:cNvSpPr>
            <a:spLocks noGrp="1"/>
          </p:cNvSpPr>
          <p:nvPr>
            <p:ph type="title"/>
          </p:nvPr>
        </p:nvSpPr>
        <p:spPr/>
        <p:txBody>
          <a:bodyPr/>
          <a:lstStyle/>
          <a:p>
            <a:r>
              <a:rPr lang="en-US" altLang="zh-CN" dirty="0"/>
              <a:t>Primitive Parameters</a:t>
            </a:r>
            <a:endParaRPr lang="zh-CN" altLang="en-US" dirty="0"/>
          </a:p>
        </p:txBody>
      </p:sp>
      <p:sp>
        <p:nvSpPr>
          <p:cNvPr id="3" name="Content Placeholder 2">
            <a:extLst>
              <a:ext uri="{FF2B5EF4-FFF2-40B4-BE49-F238E27FC236}">
                <a16:creationId xmlns:a16="http://schemas.microsoft.com/office/drawing/2014/main" id="{F3785A69-91AA-FEBC-5E87-0A81364DE86A}"/>
              </a:ext>
            </a:extLst>
          </p:cNvPr>
          <p:cNvSpPr>
            <a:spLocks noGrp="1"/>
          </p:cNvSpPr>
          <p:nvPr>
            <p:ph idx="1"/>
          </p:nvPr>
        </p:nvSpPr>
        <p:spPr/>
        <p:txBody>
          <a:bodyPr/>
          <a:lstStyle/>
          <a:p>
            <a:r>
              <a:rPr lang="en-US" altLang="zh-CN" dirty="0"/>
              <a:t>When you pass in a primitive parameter to a method, it creates a </a:t>
            </a:r>
            <a:r>
              <a:rPr lang="en-US" altLang="zh-CN" b="1" dirty="0"/>
              <a:t>new copy</a:t>
            </a:r>
            <a:r>
              <a:rPr lang="en-US" altLang="zh-CN" dirty="0"/>
              <a:t>, thus does NOT change the original parameter</a:t>
            </a:r>
            <a:endParaRPr lang="zh-CN" altLang="en-US" dirty="0"/>
          </a:p>
        </p:txBody>
      </p:sp>
      <p:pic>
        <p:nvPicPr>
          <p:cNvPr id="5" name="Picture 4">
            <a:extLst>
              <a:ext uri="{FF2B5EF4-FFF2-40B4-BE49-F238E27FC236}">
                <a16:creationId xmlns:a16="http://schemas.microsoft.com/office/drawing/2014/main" id="{90A8D153-40A4-9963-DCC5-C273347091D6}"/>
              </a:ext>
            </a:extLst>
          </p:cNvPr>
          <p:cNvPicPr>
            <a:picLocks noChangeAspect="1"/>
          </p:cNvPicPr>
          <p:nvPr/>
        </p:nvPicPr>
        <p:blipFill>
          <a:blip r:embed="rId2"/>
          <a:stretch>
            <a:fillRect/>
          </a:stretch>
        </p:blipFill>
        <p:spPr>
          <a:xfrm>
            <a:off x="5619543" y="3385867"/>
            <a:ext cx="5734257" cy="3107008"/>
          </a:xfrm>
          <a:prstGeom prst="rect">
            <a:avLst/>
          </a:prstGeom>
        </p:spPr>
      </p:pic>
      <p:pic>
        <p:nvPicPr>
          <p:cNvPr id="7" name="Picture 6">
            <a:extLst>
              <a:ext uri="{FF2B5EF4-FFF2-40B4-BE49-F238E27FC236}">
                <a16:creationId xmlns:a16="http://schemas.microsoft.com/office/drawing/2014/main" id="{04791C13-1D9C-00CD-363B-58C4FB79B3F8}"/>
              </a:ext>
            </a:extLst>
          </p:cNvPr>
          <p:cNvPicPr>
            <a:picLocks noChangeAspect="1"/>
          </p:cNvPicPr>
          <p:nvPr/>
        </p:nvPicPr>
        <p:blipFill>
          <a:blip r:embed="rId3"/>
          <a:stretch>
            <a:fillRect/>
          </a:stretch>
        </p:blipFill>
        <p:spPr>
          <a:xfrm>
            <a:off x="838200" y="3429000"/>
            <a:ext cx="4433314" cy="2351946"/>
          </a:xfrm>
          <a:prstGeom prst="rect">
            <a:avLst/>
          </a:prstGeom>
        </p:spPr>
      </p:pic>
    </p:spTree>
    <p:extLst>
      <p:ext uri="{BB962C8B-B14F-4D97-AF65-F5344CB8AC3E}">
        <p14:creationId xmlns:p14="http://schemas.microsoft.com/office/powerpoint/2010/main" val="17692976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D4776-F526-4944-AEE1-8152C6DFF641}"/>
              </a:ext>
            </a:extLst>
          </p:cNvPr>
          <p:cNvSpPr>
            <a:spLocks noGrp="1"/>
          </p:cNvSpPr>
          <p:nvPr>
            <p:ph type="title"/>
          </p:nvPr>
        </p:nvSpPr>
        <p:spPr/>
        <p:txBody>
          <a:bodyPr/>
          <a:lstStyle/>
          <a:p>
            <a:r>
              <a:rPr lang="en-US" altLang="zh-CN" dirty="0"/>
              <a:t>Reference Parameters</a:t>
            </a:r>
            <a:endParaRPr lang="zh-CN" altLang="en-US" dirty="0"/>
          </a:p>
        </p:txBody>
      </p:sp>
      <p:sp>
        <p:nvSpPr>
          <p:cNvPr id="3" name="Content Placeholder 2">
            <a:extLst>
              <a:ext uri="{FF2B5EF4-FFF2-40B4-BE49-F238E27FC236}">
                <a16:creationId xmlns:a16="http://schemas.microsoft.com/office/drawing/2014/main" id="{301D3A44-BB40-EC8B-781F-22C198D823B5}"/>
              </a:ext>
            </a:extLst>
          </p:cNvPr>
          <p:cNvSpPr>
            <a:spLocks noGrp="1"/>
          </p:cNvSpPr>
          <p:nvPr>
            <p:ph idx="1"/>
          </p:nvPr>
        </p:nvSpPr>
        <p:spPr/>
        <p:txBody>
          <a:bodyPr/>
          <a:lstStyle/>
          <a:p>
            <a:r>
              <a:rPr lang="en-US" altLang="zh-CN" dirty="0"/>
              <a:t>When the actual parameter passed in is a reference to the object, it creates a copy of that reference, not the copy of the object. Thus, it </a:t>
            </a:r>
            <a:r>
              <a:rPr lang="en-US" altLang="zh-CN" b="1" dirty="0"/>
              <a:t>will modify the original object</a:t>
            </a:r>
            <a:r>
              <a:rPr lang="en-US" altLang="zh-CN" dirty="0"/>
              <a:t>.</a:t>
            </a:r>
            <a:endParaRPr lang="zh-CN" altLang="en-US" dirty="0"/>
          </a:p>
        </p:txBody>
      </p:sp>
      <p:pic>
        <p:nvPicPr>
          <p:cNvPr id="5" name="Picture 4">
            <a:extLst>
              <a:ext uri="{FF2B5EF4-FFF2-40B4-BE49-F238E27FC236}">
                <a16:creationId xmlns:a16="http://schemas.microsoft.com/office/drawing/2014/main" id="{B16C0C91-52A9-C5FB-9E03-4398CDB555CE}"/>
              </a:ext>
            </a:extLst>
          </p:cNvPr>
          <p:cNvPicPr>
            <a:picLocks noChangeAspect="1"/>
          </p:cNvPicPr>
          <p:nvPr/>
        </p:nvPicPr>
        <p:blipFill>
          <a:blip r:embed="rId2"/>
          <a:stretch>
            <a:fillRect/>
          </a:stretch>
        </p:blipFill>
        <p:spPr>
          <a:xfrm>
            <a:off x="7386320" y="3748788"/>
            <a:ext cx="3878739" cy="2744087"/>
          </a:xfrm>
          <a:prstGeom prst="rect">
            <a:avLst/>
          </a:prstGeom>
        </p:spPr>
      </p:pic>
      <p:pic>
        <p:nvPicPr>
          <p:cNvPr id="7" name="Picture 6">
            <a:extLst>
              <a:ext uri="{FF2B5EF4-FFF2-40B4-BE49-F238E27FC236}">
                <a16:creationId xmlns:a16="http://schemas.microsoft.com/office/drawing/2014/main" id="{BB5D6A5E-8F94-2D75-0934-CCDAD9CA0387}"/>
              </a:ext>
            </a:extLst>
          </p:cNvPr>
          <p:cNvPicPr>
            <a:picLocks noChangeAspect="1"/>
          </p:cNvPicPr>
          <p:nvPr/>
        </p:nvPicPr>
        <p:blipFill>
          <a:blip r:embed="rId3"/>
          <a:stretch>
            <a:fillRect/>
          </a:stretch>
        </p:blipFill>
        <p:spPr>
          <a:xfrm>
            <a:off x="2460945" y="3748787"/>
            <a:ext cx="4107233" cy="2428175"/>
          </a:xfrm>
          <a:prstGeom prst="rect">
            <a:avLst/>
          </a:prstGeom>
        </p:spPr>
      </p:pic>
    </p:spTree>
    <p:extLst>
      <p:ext uri="{BB962C8B-B14F-4D97-AF65-F5344CB8AC3E}">
        <p14:creationId xmlns:p14="http://schemas.microsoft.com/office/powerpoint/2010/main" val="1572383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2F6B8-EC10-D773-6140-F761F2DEC653}"/>
              </a:ext>
            </a:extLst>
          </p:cNvPr>
          <p:cNvSpPr>
            <a:spLocks noGrp="1"/>
          </p:cNvSpPr>
          <p:nvPr>
            <p:ph type="title"/>
          </p:nvPr>
        </p:nvSpPr>
        <p:spPr/>
        <p:txBody>
          <a:bodyPr/>
          <a:lstStyle/>
          <a:p>
            <a:r>
              <a:rPr lang="en-US" altLang="zh-CN" dirty="0"/>
              <a:t>5.7 Static Variables and Methods</a:t>
            </a:r>
            <a:endParaRPr lang="zh-CN" altLang="en-US" dirty="0"/>
          </a:p>
        </p:txBody>
      </p:sp>
      <p:sp>
        <p:nvSpPr>
          <p:cNvPr id="3" name="Content Placeholder 2">
            <a:extLst>
              <a:ext uri="{FF2B5EF4-FFF2-40B4-BE49-F238E27FC236}">
                <a16:creationId xmlns:a16="http://schemas.microsoft.com/office/drawing/2014/main" id="{8143D43C-D47C-D97E-656A-FDE309855171}"/>
              </a:ext>
            </a:extLst>
          </p:cNvPr>
          <p:cNvSpPr>
            <a:spLocks noGrp="1"/>
          </p:cNvSpPr>
          <p:nvPr>
            <p:ph idx="1"/>
          </p:nvPr>
        </p:nvSpPr>
        <p:spPr/>
        <p:txBody>
          <a:bodyPr/>
          <a:lstStyle/>
          <a:p>
            <a:r>
              <a:rPr lang="en-US" altLang="zh-CN" dirty="0"/>
              <a:t>Static variables and methods belong to the </a:t>
            </a:r>
            <a:r>
              <a:rPr lang="en-US" altLang="zh-CN" b="1" dirty="0"/>
              <a:t>class, </a:t>
            </a:r>
            <a:r>
              <a:rPr lang="en-US" altLang="zh-CN" dirty="0"/>
              <a:t>you call a static method by using the class name, not the object name</a:t>
            </a:r>
          </a:p>
          <a:p>
            <a:pPr lvl="1"/>
            <a:r>
              <a:rPr lang="en-US" altLang="zh-CN" dirty="0"/>
              <a:t>For example: </a:t>
            </a:r>
            <a:r>
              <a:rPr lang="en-US" altLang="zh-CN" dirty="0" err="1"/>
              <a:t>Math.random</a:t>
            </a:r>
            <a:r>
              <a:rPr lang="en-US" altLang="zh-CN" dirty="0"/>
              <a:t>()</a:t>
            </a:r>
          </a:p>
          <a:p>
            <a:r>
              <a:rPr lang="en-US" altLang="zh-CN" dirty="0"/>
              <a:t>The getter and setter method for static variables should also be static</a:t>
            </a:r>
            <a:endParaRPr lang="zh-CN" altLang="en-US" dirty="0"/>
          </a:p>
        </p:txBody>
      </p:sp>
      <p:pic>
        <p:nvPicPr>
          <p:cNvPr id="5" name="Picture 4">
            <a:extLst>
              <a:ext uri="{FF2B5EF4-FFF2-40B4-BE49-F238E27FC236}">
                <a16:creationId xmlns:a16="http://schemas.microsoft.com/office/drawing/2014/main" id="{88BDF356-DFF0-1CD0-FE26-639F781542BF}"/>
              </a:ext>
            </a:extLst>
          </p:cNvPr>
          <p:cNvPicPr>
            <a:picLocks noChangeAspect="1"/>
          </p:cNvPicPr>
          <p:nvPr/>
        </p:nvPicPr>
        <p:blipFill>
          <a:blip r:embed="rId2"/>
          <a:stretch>
            <a:fillRect/>
          </a:stretch>
        </p:blipFill>
        <p:spPr>
          <a:xfrm>
            <a:off x="6567443" y="4364530"/>
            <a:ext cx="5090562" cy="345122"/>
          </a:xfrm>
          <a:prstGeom prst="rect">
            <a:avLst/>
          </a:prstGeom>
        </p:spPr>
      </p:pic>
      <p:pic>
        <p:nvPicPr>
          <p:cNvPr id="7" name="Picture 6">
            <a:extLst>
              <a:ext uri="{FF2B5EF4-FFF2-40B4-BE49-F238E27FC236}">
                <a16:creationId xmlns:a16="http://schemas.microsoft.com/office/drawing/2014/main" id="{48CFD4E6-0721-925E-D9CA-BC2C04EF769B}"/>
              </a:ext>
            </a:extLst>
          </p:cNvPr>
          <p:cNvPicPr>
            <a:picLocks noChangeAspect="1"/>
          </p:cNvPicPr>
          <p:nvPr/>
        </p:nvPicPr>
        <p:blipFill>
          <a:blip r:embed="rId3"/>
          <a:stretch>
            <a:fillRect/>
          </a:stretch>
        </p:blipFill>
        <p:spPr>
          <a:xfrm>
            <a:off x="6632659" y="5054721"/>
            <a:ext cx="4887991" cy="1122242"/>
          </a:xfrm>
          <a:prstGeom prst="rect">
            <a:avLst/>
          </a:prstGeom>
        </p:spPr>
      </p:pic>
    </p:spTree>
    <p:extLst>
      <p:ext uri="{BB962C8B-B14F-4D97-AF65-F5344CB8AC3E}">
        <p14:creationId xmlns:p14="http://schemas.microsoft.com/office/powerpoint/2010/main" val="1527166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4B955-0647-0B54-C215-CC712726182C}"/>
              </a:ext>
            </a:extLst>
          </p:cNvPr>
          <p:cNvSpPr>
            <a:spLocks noGrp="1"/>
          </p:cNvSpPr>
          <p:nvPr>
            <p:ph type="title"/>
          </p:nvPr>
        </p:nvSpPr>
        <p:spPr/>
        <p:txBody>
          <a:bodyPr/>
          <a:lstStyle/>
          <a:p>
            <a:r>
              <a:rPr lang="en-US" altLang="zh-CN" dirty="0"/>
              <a:t>When might you want a static variable?</a:t>
            </a:r>
            <a:endParaRPr lang="zh-CN" altLang="en-US" dirty="0"/>
          </a:p>
        </p:txBody>
      </p:sp>
      <p:sp>
        <p:nvSpPr>
          <p:cNvPr id="3" name="Content Placeholder 2">
            <a:extLst>
              <a:ext uri="{FF2B5EF4-FFF2-40B4-BE49-F238E27FC236}">
                <a16:creationId xmlns:a16="http://schemas.microsoft.com/office/drawing/2014/main" id="{DE8C2DCD-930F-B5C4-5F64-283855C1E4A3}"/>
              </a:ext>
            </a:extLst>
          </p:cNvPr>
          <p:cNvSpPr>
            <a:spLocks noGrp="1"/>
          </p:cNvSpPr>
          <p:nvPr>
            <p:ph idx="1"/>
          </p:nvPr>
        </p:nvSpPr>
        <p:spPr/>
        <p:txBody>
          <a:bodyPr/>
          <a:lstStyle/>
          <a:p>
            <a:r>
              <a:rPr lang="en-US" altLang="zh-CN" dirty="0"/>
              <a:t>To keep a </a:t>
            </a:r>
            <a:r>
              <a:rPr lang="en-US" altLang="zh-CN" b="1" dirty="0"/>
              <a:t>universal count</a:t>
            </a:r>
            <a:r>
              <a:rPr lang="en-US" altLang="zh-CN" dirty="0"/>
              <a:t> of some variable</a:t>
            </a:r>
          </a:p>
          <a:p>
            <a:r>
              <a:rPr lang="en-US" altLang="zh-CN" dirty="0"/>
              <a:t>To define a variable that has the </a:t>
            </a:r>
            <a:r>
              <a:rPr lang="en-US" altLang="zh-CN" b="1" dirty="0"/>
              <a:t>same value </a:t>
            </a:r>
            <a:r>
              <a:rPr lang="en-US" altLang="zh-CN" dirty="0"/>
              <a:t>regardless of objects (pi)</a:t>
            </a:r>
            <a:endParaRPr lang="zh-CN" altLang="en-US" dirty="0"/>
          </a:p>
        </p:txBody>
      </p:sp>
      <p:grpSp>
        <p:nvGrpSpPr>
          <p:cNvPr id="9" name="Group 8">
            <a:extLst>
              <a:ext uri="{FF2B5EF4-FFF2-40B4-BE49-F238E27FC236}">
                <a16:creationId xmlns:a16="http://schemas.microsoft.com/office/drawing/2014/main" id="{27289E55-F557-DF08-D711-D3EB4FC5F6CF}"/>
              </a:ext>
            </a:extLst>
          </p:cNvPr>
          <p:cNvGrpSpPr/>
          <p:nvPr/>
        </p:nvGrpSpPr>
        <p:grpSpPr>
          <a:xfrm>
            <a:off x="993058" y="3279223"/>
            <a:ext cx="5506066" cy="3032678"/>
            <a:chOff x="5252834" y="3017520"/>
            <a:chExt cx="6487267" cy="3668395"/>
          </a:xfrm>
        </p:grpSpPr>
        <p:pic>
          <p:nvPicPr>
            <p:cNvPr id="8" name="Picture 7">
              <a:extLst>
                <a:ext uri="{FF2B5EF4-FFF2-40B4-BE49-F238E27FC236}">
                  <a16:creationId xmlns:a16="http://schemas.microsoft.com/office/drawing/2014/main" id="{C72F582D-9BD3-34FB-7F1A-27AA637DAB3E}"/>
                </a:ext>
              </a:extLst>
            </p:cNvPr>
            <p:cNvPicPr>
              <a:picLocks noChangeAspect="1"/>
            </p:cNvPicPr>
            <p:nvPr/>
          </p:nvPicPr>
          <p:blipFill>
            <a:blip r:embed="rId2"/>
            <a:stretch>
              <a:fillRect/>
            </a:stretch>
          </p:blipFill>
          <p:spPr>
            <a:xfrm>
              <a:off x="5252834" y="3017520"/>
              <a:ext cx="6487267" cy="3668395"/>
            </a:xfrm>
            <a:prstGeom prst="rect">
              <a:avLst/>
            </a:prstGeom>
          </p:spPr>
        </p:pic>
        <p:sp>
          <p:nvSpPr>
            <p:cNvPr id="6" name="Oval 5">
              <a:extLst>
                <a:ext uri="{FF2B5EF4-FFF2-40B4-BE49-F238E27FC236}">
                  <a16:creationId xmlns:a16="http://schemas.microsoft.com/office/drawing/2014/main" id="{DD2C3E68-8C16-073B-88E6-CE0D85387298}"/>
                </a:ext>
              </a:extLst>
            </p:cNvPr>
            <p:cNvSpPr/>
            <p:nvPr/>
          </p:nvSpPr>
          <p:spPr>
            <a:xfrm>
              <a:off x="5527040" y="3895408"/>
              <a:ext cx="3779520" cy="40227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0000"/>
                </a:solidFill>
              </a:endParaRPr>
            </a:p>
          </p:txBody>
        </p:sp>
      </p:grpSp>
      <p:pic>
        <p:nvPicPr>
          <p:cNvPr id="11" name="Picture 10">
            <a:extLst>
              <a:ext uri="{FF2B5EF4-FFF2-40B4-BE49-F238E27FC236}">
                <a16:creationId xmlns:a16="http://schemas.microsoft.com/office/drawing/2014/main" id="{943A281B-88CA-FF5C-4B89-E3400D5589C8}"/>
              </a:ext>
            </a:extLst>
          </p:cNvPr>
          <p:cNvPicPr>
            <a:picLocks noChangeAspect="1"/>
          </p:cNvPicPr>
          <p:nvPr/>
        </p:nvPicPr>
        <p:blipFill>
          <a:blip r:embed="rId3"/>
          <a:stretch>
            <a:fillRect/>
          </a:stretch>
        </p:blipFill>
        <p:spPr>
          <a:xfrm>
            <a:off x="6653982" y="3207416"/>
            <a:ext cx="4544960" cy="3127518"/>
          </a:xfrm>
          <a:prstGeom prst="rect">
            <a:avLst/>
          </a:prstGeom>
        </p:spPr>
      </p:pic>
      <p:sp>
        <p:nvSpPr>
          <p:cNvPr id="12" name="Oval 11">
            <a:extLst>
              <a:ext uri="{FF2B5EF4-FFF2-40B4-BE49-F238E27FC236}">
                <a16:creationId xmlns:a16="http://schemas.microsoft.com/office/drawing/2014/main" id="{2A53528D-9212-BEBD-49DF-B1B7EF6C1B1D}"/>
              </a:ext>
            </a:extLst>
          </p:cNvPr>
          <p:cNvSpPr/>
          <p:nvPr/>
        </p:nvSpPr>
        <p:spPr>
          <a:xfrm>
            <a:off x="6969760" y="3429000"/>
            <a:ext cx="4384040" cy="4826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157605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13E57-8DAE-45BB-6778-18AD1C910E79}"/>
              </a:ext>
            </a:extLst>
          </p:cNvPr>
          <p:cNvSpPr>
            <a:spLocks noGrp="1"/>
          </p:cNvSpPr>
          <p:nvPr>
            <p:ph type="title"/>
          </p:nvPr>
        </p:nvSpPr>
        <p:spPr/>
        <p:txBody>
          <a:bodyPr/>
          <a:lstStyle/>
          <a:p>
            <a:r>
              <a:rPr lang="en-US" altLang="zh-CN" dirty="0"/>
              <a:t>When might you want a static method?</a:t>
            </a:r>
            <a:endParaRPr lang="zh-CN" altLang="en-US" dirty="0"/>
          </a:p>
        </p:txBody>
      </p:sp>
      <p:sp>
        <p:nvSpPr>
          <p:cNvPr id="3" name="Content Placeholder 2">
            <a:extLst>
              <a:ext uri="{FF2B5EF4-FFF2-40B4-BE49-F238E27FC236}">
                <a16:creationId xmlns:a16="http://schemas.microsoft.com/office/drawing/2014/main" id="{F0C6AFB2-1D04-B1B6-1EBD-83BD3E94FC4A}"/>
              </a:ext>
            </a:extLst>
          </p:cNvPr>
          <p:cNvSpPr>
            <a:spLocks noGrp="1"/>
          </p:cNvSpPr>
          <p:nvPr>
            <p:ph idx="1"/>
          </p:nvPr>
        </p:nvSpPr>
        <p:spPr/>
        <p:txBody>
          <a:bodyPr/>
          <a:lstStyle/>
          <a:p>
            <a:r>
              <a:rPr lang="en-US" altLang="zh-CN" dirty="0"/>
              <a:t>Helper and utility functions which does not depend on any specific object </a:t>
            </a:r>
          </a:p>
          <a:p>
            <a:pPr lvl="1"/>
            <a:r>
              <a:rPr lang="en-US" altLang="zh-CN" dirty="0" err="1"/>
              <a:t>Math.abs</a:t>
            </a:r>
            <a:r>
              <a:rPr lang="en-US" altLang="zh-CN" dirty="0"/>
              <a:t>()</a:t>
            </a:r>
          </a:p>
          <a:p>
            <a:pPr lvl="1"/>
            <a:r>
              <a:rPr lang="en-US" altLang="zh-CN" dirty="0" err="1"/>
              <a:t>Math.sqrt</a:t>
            </a:r>
            <a:r>
              <a:rPr lang="en-US" altLang="zh-CN" dirty="0"/>
              <a:t>()</a:t>
            </a:r>
          </a:p>
          <a:p>
            <a:r>
              <a:rPr lang="en-US" altLang="zh-CN" dirty="0"/>
              <a:t>The main method</a:t>
            </a:r>
          </a:p>
          <a:p>
            <a:pPr lvl="1"/>
            <a:r>
              <a:rPr lang="en-US" altLang="zh-CN" dirty="0"/>
              <a:t>public static void main(String[ ] </a:t>
            </a:r>
            <a:r>
              <a:rPr lang="en-US" altLang="zh-CN" dirty="0" err="1"/>
              <a:t>args</a:t>
            </a:r>
            <a:r>
              <a:rPr lang="en-US" altLang="zh-CN" dirty="0"/>
              <a:t>)</a:t>
            </a:r>
            <a:endParaRPr lang="zh-CN" altLang="en-US" dirty="0"/>
          </a:p>
        </p:txBody>
      </p:sp>
    </p:spTree>
    <p:extLst>
      <p:ext uri="{BB962C8B-B14F-4D97-AF65-F5344CB8AC3E}">
        <p14:creationId xmlns:p14="http://schemas.microsoft.com/office/powerpoint/2010/main" val="1525420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8869E-6BFA-F29C-6193-0C96B13CDAC4}"/>
              </a:ext>
            </a:extLst>
          </p:cNvPr>
          <p:cNvSpPr>
            <a:spLocks noGrp="1"/>
          </p:cNvSpPr>
          <p:nvPr>
            <p:ph type="title"/>
          </p:nvPr>
        </p:nvSpPr>
        <p:spPr/>
        <p:txBody>
          <a:bodyPr/>
          <a:lstStyle/>
          <a:p>
            <a:r>
              <a:rPr lang="en-US" altLang="zh-CN" dirty="0"/>
              <a:t>Method summary</a:t>
            </a:r>
            <a:endParaRPr lang="zh-CN" altLang="en-US" dirty="0"/>
          </a:p>
        </p:txBody>
      </p:sp>
      <p:sp>
        <p:nvSpPr>
          <p:cNvPr id="3" name="Content Placeholder 2">
            <a:extLst>
              <a:ext uri="{FF2B5EF4-FFF2-40B4-BE49-F238E27FC236}">
                <a16:creationId xmlns:a16="http://schemas.microsoft.com/office/drawing/2014/main" id="{471069CC-4134-A3D7-A814-DB80E72DC3BC}"/>
              </a:ext>
            </a:extLst>
          </p:cNvPr>
          <p:cNvSpPr>
            <a:spLocks noGrp="1"/>
          </p:cNvSpPr>
          <p:nvPr>
            <p:ph idx="1"/>
          </p:nvPr>
        </p:nvSpPr>
        <p:spPr/>
        <p:txBody>
          <a:bodyPr/>
          <a:lstStyle/>
          <a:p>
            <a:r>
              <a:rPr lang="en-US" altLang="zh-CN" dirty="0"/>
              <a:t>Access specifier</a:t>
            </a:r>
            <a:r>
              <a:rPr lang="zh-CN" altLang="en-US" dirty="0"/>
              <a:t> </a:t>
            </a:r>
            <a:r>
              <a:rPr lang="en-US" altLang="zh-CN" dirty="0"/>
              <a:t>+</a:t>
            </a:r>
            <a:r>
              <a:rPr lang="zh-CN" altLang="en-US" dirty="0"/>
              <a:t> </a:t>
            </a:r>
            <a:r>
              <a:rPr lang="en-US" altLang="zh-CN" dirty="0"/>
              <a:t>static (optional) + return type + Method Name + (parameter) + {body}</a:t>
            </a:r>
          </a:p>
        </p:txBody>
      </p:sp>
      <p:pic>
        <p:nvPicPr>
          <p:cNvPr id="7" name="Picture 6">
            <a:extLst>
              <a:ext uri="{FF2B5EF4-FFF2-40B4-BE49-F238E27FC236}">
                <a16:creationId xmlns:a16="http://schemas.microsoft.com/office/drawing/2014/main" id="{DD31C548-CEE3-2612-5221-81B8CC1279F6}"/>
              </a:ext>
            </a:extLst>
          </p:cNvPr>
          <p:cNvPicPr>
            <a:picLocks noChangeAspect="1"/>
          </p:cNvPicPr>
          <p:nvPr/>
        </p:nvPicPr>
        <p:blipFill>
          <a:blip r:embed="rId3"/>
          <a:stretch>
            <a:fillRect/>
          </a:stretch>
        </p:blipFill>
        <p:spPr>
          <a:xfrm>
            <a:off x="4836160" y="4749771"/>
            <a:ext cx="6811608" cy="1562129"/>
          </a:xfrm>
          <a:prstGeom prst="rect">
            <a:avLst/>
          </a:prstGeom>
        </p:spPr>
      </p:pic>
    </p:spTree>
    <p:extLst>
      <p:ext uri="{BB962C8B-B14F-4D97-AF65-F5344CB8AC3E}">
        <p14:creationId xmlns:p14="http://schemas.microsoft.com/office/powerpoint/2010/main" val="3832707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7FFF8-1195-DD54-3A67-FE47CD19D5D5}"/>
              </a:ext>
            </a:extLst>
          </p:cNvPr>
          <p:cNvSpPr>
            <a:spLocks noGrp="1"/>
          </p:cNvSpPr>
          <p:nvPr>
            <p:ph type="title"/>
          </p:nvPr>
        </p:nvSpPr>
        <p:spPr/>
        <p:txBody>
          <a:bodyPr/>
          <a:lstStyle/>
          <a:p>
            <a:r>
              <a:rPr lang="en-US" altLang="zh-CN" dirty="0"/>
              <a:t>5.8 Scope and Access</a:t>
            </a:r>
            <a:endParaRPr lang="zh-CN" altLang="en-US" dirty="0"/>
          </a:p>
        </p:txBody>
      </p:sp>
      <p:sp>
        <p:nvSpPr>
          <p:cNvPr id="3" name="Content Placeholder 2">
            <a:extLst>
              <a:ext uri="{FF2B5EF4-FFF2-40B4-BE49-F238E27FC236}">
                <a16:creationId xmlns:a16="http://schemas.microsoft.com/office/drawing/2014/main" id="{131F62C5-0CB2-518D-27CB-46B1579CC6F7}"/>
              </a:ext>
            </a:extLst>
          </p:cNvPr>
          <p:cNvSpPr>
            <a:spLocks noGrp="1"/>
          </p:cNvSpPr>
          <p:nvPr>
            <p:ph idx="1"/>
          </p:nvPr>
        </p:nvSpPr>
        <p:spPr/>
        <p:txBody>
          <a:bodyPr/>
          <a:lstStyle/>
          <a:p>
            <a:r>
              <a:rPr lang="en-US" altLang="zh-CN" dirty="0"/>
              <a:t>A   {…}</a:t>
            </a:r>
          </a:p>
          <a:p>
            <a:pPr lvl="1"/>
            <a:r>
              <a:rPr lang="en-US" altLang="zh-CN" dirty="0"/>
              <a:t>If statement (1.1.3)</a:t>
            </a:r>
          </a:p>
          <a:p>
            <a:pPr lvl="1"/>
            <a:r>
              <a:rPr lang="en-US" altLang="zh-CN" dirty="0"/>
              <a:t>for loops (1.1.3)</a:t>
            </a:r>
            <a:endParaRPr lang="zh-CN" altLang="en-US" dirty="0"/>
          </a:p>
        </p:txBody>
      </p:sp>
    </p:spTree>
    <p:extLst>
      <p:ext uri="{BB962C8B-B14F-4D97-AF65-F5344CB8AC3E}">
        <p14:creationId xmlns:p14="http://schemas.microsoft.com/office/powerpoint/2010/main" val="2123040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3AC0D-039B-F4B6-3B77-FB42C4558833}"/>
              </a:ext>
            </a:extLst>
          </p:cNvPr>
          <p:cNvSpPr>
            <a:spLocks noGrp="1"/>
          </p:cNvSpPr>
          <p:nvPr>
            <p:ph type="title"/>
          </p:nvPr>
        </p:nvSpPr>
        <p:spPr/>
        <p:txBody>
          <a:bodyPr/>
          <a:lstStyle/>
          <a:p>
            <a:r>
              <a:rPr lang="en-US" altLang="zh-CN" dirty="0"/>
              <a:t>Shadowing</a:t>
            </a:r>
            <a:endParaRPr lang="zh-CN" altLang="en-US" dirty="0"/>
          </a:p>
        </p:txBody>
      </p:sp>
      <p:sp>
        <p:nvSpPr>
          <p:cNvPr id="3" name="Content Placeholder 2">
            <a:extLst>
              <a:ext uri="{FF2B5EF4-FFF2-40B4-BE49-F238E27FC236}">
                <a16:creationId xmlns:a16="http://schemas.microsoft.com/office/drawing/2014/main" id="{646E907A-17FE-7336-F5DE-DC154FCBE7CD}"/>
              </a:ext>
            </a:extLst>
          </p:cNvPr>
          <p:cNvSpPr>
            <a:spLocks noGrp="1"/>
          </p:cNvSpPr>
          <p:nvPr>
            <p:ph idx="1"/>
          </p:nvPr>
        </p:nvSpPr>
        <p:spPr/>
        <p:txBody>
          <a:bodyPr/>
          <a:lstStyle/>
          <a:p>
            <a:r>
              <a:rPr lang="en-US" altLang="zh-CN" dirty="0"/>
              <a:t>If two variables with the </a:t>
            </a:r>
            <a:r>
              <a:rPr lang="en-US" altLang="zh-CN" b="1" dirty="0"/>
              <a:t>same name </a:t>
            </a:r>
            <a:r>
              <a:rPr lang="en-US" altLang="zh-CN" dirty="0"/>
              <a:t>inside the </a:t>
            </a:r>
            <a:r>
              <a:rPr lang="en-US" altLang="zh-CN" b="1" dirty="0"/>
              <a:t>same scope</a:t>
            </a:r>
            <a:r>
              <a:rPr lang="en-US" altLang="zh-CN" dirty="0"/>
              <a:t>: Variables with more </a:t>
            </a:r>
            <a:r>
              <a:rPr lang="en-US" altLang="zh-CN" b="1" dirty="0"/>
              <a:t>specific</a:t>
            </a:r>
            <a:r>
              <a:rPr lang="en-US" altLang="zh-CN" dirty="0"/>
              <a:t> scope takes precedence over the variable with more general scope</a:t>
            </a:r>
          </a:p>
          <a:p>
            <a:r>
              <a:rPr lang="en-US" altLang="zh-CN" dirty="0"/>
              <a:t>Example: 5.8.5</a:t>
            </a:r>
            <a:endParaRPr lang="zh-CN" altLang="en-US" dirty="0"/>
          </a:p>
        </p:txBody>
      </p:sp>
    </p:spTree>
    <p:extLst>
      <p:ext uri="{BB962C8B-B14F-4D97-AF65-F5344CB8AC3E}">
        <p14:creationId xmlns:p14="http://schemas.microsoft.com/office/powerpoint/2010/main" val="16950988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F8E13-8A52-4F34-2023-54182FA0A267}"/>
              </a:ext>
            </a:extLst>
          </p:cNvPr>
          <p:cNvSpPr>
            <a:spLocks noGrp="1"/>
          </p:cNvSpPr>
          <p:nvPr>
            <p:ph type="title"/>
          </p:nvPr>
        </p:nvSpPr>
        <p:spPr/>
        <p:txBody>
          <a:bodyPr/>
          <a:lstStyle/>
          <a:p>
            <a:r>
              <a:rPr lang="en-US" altLang="zh-CN" dirty="0"/>
              <a:t>Problem Solving with Method decomposition </a:t>
            </a:r>
            <a:endParaRPr lang="zh-CN" altLang="en-US" dirty="0"/>
          </a:p>
        </p:txBody>
      </p:sp>
      <p:sp>
        <p:nvSpPr>
          <p:cNvPr id="3" name="Content Placeholder 2">
            <a:extLst>
              <a:ext uri="{FF2B5EF4-FFF2-40B4-BE49-F238E27FC236}">
                <a16:creationId xmlns:a16="http://schemas.microsoft.com/office/drawing/2014/main" id="{685EC1BB-AEB1-E2A1-16F2-55615D2952BD}"/>
              </a:ext>
            </a:extLst>
          </p:cNvPr>
          <p:cNvSpPr>
            <a:spLocks noGrp="1"/>
          </p:cNvSpPr>
          <p:nvPr>
            <p:ph idx="1"/>
          </p:nvPr>
        </p:nvSpPr>
        <p:spPr/>
        <p:txBody>
          <a:bodyPr/>
          <a:lstStyle/>
          <a:p>
            <a:r>
              <a:rPr lang="en-US" altLang="zh-CN" dirty="0"/>
              <a:t>Method decomposition: The process of breaking down large problems into smaller subproblems by creating methods to solve each individual subproblem</a:t>
            </a:r>
          </a:p>
          <a:p>
            <a:r>
              <a:rPr lang="en-US" altLang="zh-CN" dirty="0"/>
              <a:t>Example: 5.7.6, 5.8.6</a:t>
            </a:r>
            <a:endParaRPr lang="zh-CN" altLang="en-US" dirty="0"/>
          </a:p>
        </p:txBody>
      </p:sp>
    </p:spTree>
    <p:extLst>
      <p:ext uri="{BB962C8B-B14F-4D97-AF65-F5344CB8AC3E}">
        <p14:creationId xmlns:p14="http://schemas.microsoft.com/office/powerpoint/2010/main" val="34087958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61640-2BDC-4FDF-7BD9-2EEDA9EAEC16}"/>
              </a:ext>
            </a:extLst>
          </p:cNvPr>
          <p:cNvSpPr>
            <a:spLocks noGrp="1"/>
          </p:cNvSpPr>
          <p:nvPr>
            <p:ph type="title"/>
          </p:nvPr>
        </p:nvSpPr>
        <p:spPr/>
        <p:txBody>
          <a:bodyPr/>
          <a:lstStyle/>
          <a:p>
            <a:r>
              <a:rPr lang="en-US" altLang="zh-CN" dirty="0"/>
              <a:t>5.9.1 this Keyword</a:t>
            </a:r>
            <a:endParaRPr lang="zh-CN" altLang="en-US" dirty="0"/>
          </a:p>
        </p:txBody>
      </p:sp>
      <p:sp>
        <p:nvSpPr>
          <p:cNvPr id="3" name="Content Placeholder 2">
            <a:extLst>
              <a:ext uri="{FF2B5EF4-FFF2-40B4-BE49-F238E27FC236}">
                <a16:creationId xmlns:a16="http://schemas.microsoft.com/office/drawing/2014/main" id="{264EF5C8-C18D-4406-5B1D-C7A3F6BCB4B1}"/>
              </a:ext>
            </a:extLst>
          </p:cNvPr>
          <p:cNvSpPr>
            <a:spLocks noGrp="1"/>
          </p:cNvSpPr>
          <p:nvPr>
            <p:ph idx="1"/>
          </p:nvPr>
        </p:nvSpPr>
        <p:spPr/>
        <p:txBody>
          <a:bodyPr/>
          <a:lstStyle/>
          <a:p>
            <a:r>
              <a:rPr lang="en-US" altLang="zh-CN" b="1" dirty="0"/>
              <a:t>this </a:t>
            </a:r>
            <a:r>
              <a:rPr lang="en-US" altLang="zh-CN" dirty="0"/>
              <a:t>refers to the current object</a:t>
            </a:r>
          </a:p>
          <a:p>
            <a:r>
              <a:rPr lang="en-US" altLang="zh-CN" dirty="0"/>
              <a:t>There are </a:t>
            </a:r>
            <a:r>
              <a:rPr lang="en-US" altLang="zh-CN" b="1" dirty="0"/>
              <a:t>two </a:t>
            </a:r>
            <a:r>
              <a:rPr lang="en-US" altLang="zh-CN" dirty="0"/>
              <a:t>scenarios which you need it:</a:t>
            </a:r>
          </a:p>
          <a:p>
            <a:pPr lvl="1"/>
            <a:r>
              <a:rPr lang="en-US" altLang="zh-CN" dirty="0"/>
              <a:t>You want to name your parameter the </a:t>
            </a:r>
            <a:r>
              <a:rPr lang="en-US" altLang="zh-CN" b="1" dirty="0"/>
              <a:t>same name</a:t>
            </a:r>
            <a:r>
              <a:rPr lang="en-US" altLang="zh-CN" dirty="0"/>
              <a:t> as your instance variable (5.9.3)</a:t>
            </a:r>
          </a:p>
          <a:p>
            <a:pPr lvl="1"/>
            <a:r>
              <a:rPr lang="en-US" altLang="zh-CN" dirty="0"/>
              <a:t>You are referring to the current object as a parameter to another method (5.9.7)</a:t>
            </a:r>
          </a:p>
          <a:p>
            <a:pPr marL="457200" lvl="1" indent="0">
              <a:buNone/>
            </a:pPr>
            <a:endParaRPr lang="en-US" altLang="zh-CN" b="1" dirty="0"/>
          </a:p>
        </p:txBody>
      </p:sp>
    </p:spTree>
    <p:extLst>
      <p:ext uri="{BB962C8B-B14F-4D97-AF65-F5344CB8AC3E}">
        <p14:creationId xmlns:p14="http://schemas.microsoft.com/office/powerpoint/2010/main" val="4000882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923DE-24AE-95BC-442D-263504E2032E}"/>
              </a:ext>
            </a:extLst>
          </p:cNvPr>
          <p:cNvSpPr>
            <a:spLocks noGrp="1"/>
          </p:cNvSpPr>
          <p:nvPr>
            <p:ph type="title"/>
          </p:nvPr>
        </p:nvSpPr>
        <p:spPr/>
        <p:txBody>
          <a:bodyPr/>
          <a:lstStyle/>
          <a:p>
            <a:r>
              <a:rPr lang="en-US" altLang="zh-CN" dirty="0"/>
              <a:t>5.1 Anatomy of Classes</a:t>
            </a:r>
            <a:endParaRPr lang="zh-CN" altLang="en-US" dirty="0"/>
          </a:p>
        </p:txBody>
      </p:sp>
      <p:sp>
        <p:nvSpPr>
          <p:cNvPr id="3" name="Content Placeholder 2">
            <a:extLst>
              <a:ext uri="{FF2B5EF4-FFF2-40B4-BE49-F238E27FC236}">
                <a16:creationId xmlns:a16="http://schemas.microsoft.com/office/drawing/2014/main" id="{4ABC9F1E-8678-946D-DE40-1425DA28024F}"/>
              </a:ext>
            </a:extLst>
          </p:cNvPr>
          <p:cNvSpPr>
            <a:spLocks noGrp="1"/>
          </p:cNvSpPr>
          <p:nvPr>
            <p:ph idx="1"/>
          </p:nvPr>
        </p:nvSpPr>
        <p:spPr/>
        <p:txBody>
          <a:bodyPr/>
          <a:lstStyle/>
          <a:p>
            <a:r>
              <a:rPr lang="en-US" altLang="zh-CN" dirty="0"/>
              <a:t>A class consists of:</a:t>
            </a:r>
          </a:p>
          <a:p>
            <a:pPr lvl="1"/>
            <a:r>
              <a:rPr lang="en-US" altLang="zh-CN" dirty="0"/>
              <a:t>State (Instance Variables)</a:t>
            </a:r>
          </a:p>
          <a:p>
            <a:pPr lvl="1"/>
            <a:r>
              <a:rPr lang="en-US" altLang="zh-CN" dirty="0"/>
              <a:t>Constructor (Initialize state value)</a:t>
            </a:r>
          </a:p>
          <a:p>
            <a:pPr lvl="1"/>
            <a:r>
              <a:rPr lang="en-US" altLang="zh-CN" dirty="0"/>
              <a:t>Behavior (methods)</a:t>
            </a:r>
            <a:endParaRPr lang="zh-CN" altLang="en-US" dirty="0"/>
          </a:p>
          <a:p>
            <a:endParaRPr lang="zh-CN" altLang="en-US" dirty="0"/>
          </a:p>
        </p:txBody>
      </p:sp>
      <p:pic>
        <p:nvPicPr>
          <p:cNvPr id="5" name="Picture 4" descr="A screenshot of a computer program&#10;&#10;AI-generated content may be incorrect.">
            <a:extLst>
              <a:ext uri="{FF2B5EF4-FFF2-40B4-BE49-F238E27FC236}">
                <a16:creationId xmlns:a16="http://schemas.microsoft.com/office/drawing/2014/main" id="{B50CEE4E-2206-14B3-0C16-DBCA076D40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3161980"/>
            <a:ext cx="5906012" cy="3696020"/>
          </a:xfrm>
          <a:prstGeom prst="rect">
            <a:avLst/>
          </a:prstGeom>
        </p:spPr>
      </p:pic>
    </p:spTree>
    <p:extLst>
      <p:ext uri="{BB962C8B-B14F-4D97-AF65-F5344CB8AC3E}">
        <p14:creationId xmlns:p14="http://schemas.microsoft.com/office/powerpoint/2010/main" val="643256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0A388-D647-F588-0D37-CED98C4D4A9E}"/>
              </a:ext>
            </a:extLst>
          </p:cNvPr>
          <p:cNvSpPr>
            <a:spLocks noGrp="1"/>
          </p:cNvSpPr>
          <p:nvPr>
            <p:ph type="title"/>
          </p:nvPr>
        </p:nvSpPr>
        <p:spPr/>
        <p:txBody>
          <a:bodyPr/>
          <a:lstStyle/>
          <a:p>
            <a:r>
              <a:rPr lang="en-US" altLang="zh-CN" dirty="0"/>
              <a:t>Access Specifier</a:t>
            </a:r>
            <a:endParaRPr lang="zh-CN" altLang="en-US" dirty="0"/>
          </a:p>
        </p:txBody>
      </p:sp>
      <p:sp>
        <p:nvSpPr>
          <p:cNvPr id="3" name="Content Placeholder 2">
            <a:extLst>
              <a:ext uri="{FF2B5EF4-FFF2-40B4-BE49-F238E27FC236}">
                <a16:creationId xmlns:a16="http://schemas.microsoft.com/office/drawing/2014/main" id="{D1009961-87D7-CD4B-DF2B-7C76480D4264}"/>
              </a:ext>
            </a:extLst>
          </p:cNvPr>
          <p:cNvSpPr>
            <a:spLocks noGrp="1"/>
          </p:cNvSpPr>
          <p:nvPr>
            <p:ph idx="1"/>
          </p:nvPr>
        </p:nvSpPr>
        <p:spPr/>
        <p:txBody>
          <a:bodyPr/>
          <a:lstStyle/>
          <a:p>
            <a:r>
              <a:rPr lang="en-US" altLang="zh-CN" dirty="0"/>
              <a:t>Public: allows access from classes </a:t>
            </a:r>
            <a:r>
              <a:rPr lang="en-US" altLang="zh-CN" b="1" dirty="0"/>
              <a:t>outside</a:t>
            </a:r>
            <a:r>
              <a:rPr lang="en-US" altLang="zh-CN" dirty="0"/>
              <a:t> of the declaring class</a:t>
            </a:r>
          </a:p>
          <a:p>
            <a:r>
              <a:rPr lang="en-US" altLang="zh-CN" dirty="0"/>
              <a:t>Private: can only access </a:t>
            </a:r>
            <a:r>
              <a:rPr lang="en-US" altLang="zh-CN" b="1" dirty="0"/>
              <a:t>within</a:t>
            </a:r>
            <a:r>
              <a:rPr lang="en-US" altLang="zh-CN" dirty="0"/>
              <a:t> the class</a:t>
            </a:r>
            <a:endParaRPr lang="zh-CN" altLang="en-US" dirty="0"/>
          </a:p>
        </p:txBody>
      </p:sp>
      <p:grpSp>
        <p:nvGrpSpPr>
          <p:cNvPr id="7" name="Group 6">
            <a:extLst>
              <a:ext uri="{FF2B5EF4-FFF2-40B4-BE49-F238E27FC236}">
                <a16:creationId xmlns:a16="http://schemas.microsoft.com/office/drawing/2014/main" id="{3ECFD103-AD58-573A-CD99-BF3C51400556}"/>
              </a:ext>
            </a:extLst>
          </p:cNvPr>
          <p:cNvGrpSpPr/>
          <p:nvPr/>
        </p:nvGrpSpPr>
        <p:grpSpPr>
          <a:xfrm>
            <a:off x="6341806" y="3333134"/>
            <a:ext cx="5457006" cy="3392785"/>
            <a:chOff x="5618808" y="2803176"/>
            <a:chExt cx="6180004" cy="3922744"/>
          </a:xfrm>
        </p:grpSpPr>
        <p:pic>
          <p:nvPicPr>
            <p:cNvPr id="4" name="Picture 3" descr="A screenshot of a computer program&#10;&#10;AI-generated content may be incorrect.">
              <a:extLst>
                <a:ext uri="{FF2B5EF4-FFF2-40B4-BE49-F238E27FC236}">
                  <a16:creationId xmlns:a16="http://schemas.microsoft.com/office/drawing/2014/main" id="{6200A255-4F67-7BE4-C29B-72963854FD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8640" y="2864587"/>
              <a:ext cx="6170172" cy="3861333"/>
            </a:xfrm>
            <a:prstGeom prst="rect">
              <a:avLst/>
            </a:prstGeom>
          </p:spPr>
        </p:pic>
        <p:sp>
          <p:nvSpPr>
            <p:cNvPr id="5" name="Oval 4">
              <a:extLst>
                <a:ext uri="{FF2B5EF4-FFF2-40B4-BE49-F238E27FC236}">
                  <a16:creationId xmlns:a16="http://schemas.microsoft.com/office/drawing/2014/main" id="{271CF24B-EE30-77A3-417B-1A4673552DBF}"/>
                </a:ext>
              </a:extLst>
            </p:cNvPr>
            <p:cNvSpPr/>
            <p:nvPr/>
          </p:nvSpPr>
          <p:spPr>
            <a:xfrm>
              <a:off x="5618808" y="2803176"/>
              <a:ext cx="629920" cy="3048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n>
                  <a:solidFill>
                    <a:srgbClr val="FF0000"/>
                  </a:solidFill>
                </a:ln>
              </a:endParaRPr>
            </a:p>
          </p:txBody>
        </p:sp>
        <p:sp>
          <p:nvSpPr>
            <p:cNvPr id="6" name="Oval 5">
              <a:extLst>
                <a:ext uri="{FF2B5EF4-FFF2-40B4-BE49-F238E27FC236}">
                  <a16:creationId xmlns:a16="http://schemas.microsoft.com/office/drawing/2014/main" id="{64D63382-299C-D895-4CB8-499E6BC23DC4}"/>
                </a:ext>
              </a:extLst>
            </p:cNvPr>
            <p:cNvSpPr/>
            <p:nvPr/>
          </p:nvSpPr>
          <p:spPr>
            <a:xfrm>
              <a:off x="5943600" y="3100602"/>
              <a:ext cx="629920" cy="3048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n>
                  <a:solidFill>
                    <a:srgbClr val="FF0000"/>
                  </a:solidFill>
                </a:ln>
              </a:endParaRPr>
            </a:p>
          </p:txBody>
        </p:sp>
      </p:grpSp>
      <p:sp>
        <p:nvSpPr>
          <p:cNvPr id="8" name="Oval 7">
            <a:extLst>
              <a:ext uri="{FF2B5EF4-FFF2-40B4-BE49-F238E27FC236}">
                <a16:creationId xmlns:a16="http://schemas.microsoft.com/office/drawing/2014/main" id="{AA9511B7-E4E5-0A6D-F83C-BC5D08A68938}"/>
              </a:ext>
            </a:extLst>
          </p:cNvPr>
          <p:cNvSpPr/>
          <p:nvPr/>
        </p:nvSpPr>
        <p:spPr>
          <a:xfrm>
            <a:off x="6619919" y="4751859"/>
            <a:ext cx="556226" cy="26362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n>
                <a:solidFill>
                  <a:srgbClr val="FF0000"/>
                </a:solidFill>
              </a:ln>
            </a:endParaRPr>
          </a:p>
        </p:txBody>
      </p:sp>
      <p:sp>
        <p:nvSpPr>
          <p:cNvPr id="9" name="Oval 8">
            <a:extLst>
              <a:ext uri="{FF2B5EF4-FFF2-40B4-BE49-F238E27FC236}">
                <a16:creationId xmlns:a16="http://schemas.microsoft.com/office/drawing/2014/main" id="{0B909F8C-5444-C192-2C9F-9C0CF169D409}"/>
              </a:ext>
            </a:extLst>
          </p:cNvPr>
          <p:cNvSpPr/>
          <p:nvPr/>
        </p:nvSpPr>
        <p:spPr>
          <a:xfrm>
            <a:off x="6619919" y="5668947"/>
            <a:ext cx="556226" cy="26362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n>
                <a:solidFill>
                  <a:srgbClr val="FF0000"/>
                </a:solidFill>
              </a:ln>
            </a:endParaRPr>
          </a:p>
        </p:txBody>
      </p:sp>
    </p:spTree>
    <p:extLst>
      <p:ext uri="{BB962C8B-B14F-4D97-AF65-F5344CB8AC3E}">
        <p14:creationId xmlns:p14="http://schemas.microsoft.com/office/powerpoint/2010/main" val="3331513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E0A90-F58A-A1AC-9A65-31201721DA2F}"/>
              </a:ext>
            </a:extLst>
          </p:cNvPr>
          <p:cNvSpPr>
            <a:spLocks noGrp="1"/>
          </p:cNvSpPr>
          <p:nvPr>
            <p:ph type="title"/>
          </p:nvPr>
        </p:nvSpPr>
        <p:spPr/>
        <p:txBody>
          <a:bodyPr/>
          <a:lstStyle/>
          <a:p>
            <a:r>
              <a:rPr lang="en-US" altLang="zh-CN" dirty="0"/>
              <a:t>Encapsulation </a:t>
            </a:r>
            <a:r>
              <a:rPr lang="en-US" altLang="zh-CN" dirty="0" err="1"/>
              <a:t>v.s</a:t>
            </a:r>
            <a:r>
              <a:rPr lang="en-US" altLang="zh-CN" dirty="0"/>
              <a:t>. Abstraction</a:t>
            </a:r>
            <a:endParaRPr lang="zh-CN" altLang="en-US" dirty="0"/>
          </a:p>
        </p:txBody>
      </p:sp>
      <p:sp>
        <p:nvSpPr>
          <p:cNvPr id="3" name="Content Placeholder 2">
            <a:extLst>
              <a:ext uri="{FF2B5EF4-FFF2-40B4-BE49-F238E27FC236}">
                <a16:creationId xmlns:a16="http://schemas.microsoft.com/office/drawing/2014/main" id="{AAEFBA65-DC91-46E9-B21D-19031773B09F}"/>
              </a:ext>
            </a:extLst>
          </p:cNvPr>
          <p:cNvSpPr>
            <a:spLocks noGrp="1"/>
          </p:cNvSpPr>
          <p:nvPr>
            <p:ph idx="1"/>
          </p:nvPr>
        </p:nvSpPr>
        <p:spPr/>
        <p:txBody>
          <a:bodyPr/>
          <a:lstStyle/>
          <a:p>
            <a:r>
              <a:rPr lang="en-US" altLang="zh-CN" b="1" dirty="0"/>
              <a:t>Abstraction</a:t>
            </a:r>
            <a:r>
              <a:rPr lang="en-US" altLang="zh-CN" dirty="0"/>
              <a:t>: hiding the detail of how something works. For example, methods are ways of abstraction, and to use it, you can just read the description</a:t>
            </a:r>
          </a:p>
          <a:p>
            <a:r>
              <a:rPr lang="en-US" altLang="zh-CN" b="1" dirty="0"/>
              <a:t>Encapsulation</a:t>
            </a:r>
            <a:r>
              <a:rPr lang="en-US" altLang="zh-CN" dirty="0"/>
              <a:t>: strategically using access specifier to decide access scope, hides implementation detail from the user. For example, you can choose to declare your instance variables private because you do not want users accidentally change it</a:t>
            </a:r>
          </a:p>
          <a:p>
            <a:endParaRPr lang="zh-CN" altLang="en-US" dirty="0"/>
          </a:p>
        </p:txBody>
      </p:sp>
    </p:spTree>
    <p:extLst>
      <p:ext uri="{BB962C8B-B14F-4D97-AF65-F5344CB8AC3E}">
        <p14:creationId xmlns:p14="http://schemas.microsoft.com/office/powerpoint/2010/main" val="1764940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7DD80-5A1A-E3E1-1DDF-D8B3D50E1658}"/>
              </a:ext>
            </a:extLst>
          </p:cNvPr>
          <p:cNvSpPr>
            <a:spLocks noGrp="1"/>
          </p:cNvSpPr>
          <p:nvPr>
            <p:ph type="title"/>
          </p:nvPr>
        </p:nvSpPr>
        <p:spPr/>
        <p:txBody>
          <a:bodyPr/>
          <a:lstStyle/>
          <a:p>
            <a:r>
              <a:rPr lang="en-US" altLang="zh-CN" dirty="0"/>
              <a:t>Why do we need encapsulation? Why can’t all methods and variables be public?</a:t>
            </a:r>
            <a:endParaRPr lang="zh-CN" altLang="en-US" dirty="0"/>
          </a:p>
        </p:txBody>
      </p:sp>
      <p:sp>
        <p:nvSpPr>
          <p:cNvPr id="3" name="Content Placeholder 2">
            <a:extLst>
              <a:ext uri="{FF2B5EF4-FFF2-40B4-BE49-F238E27FC236}">
                <a16:creationId xmlns:a16="http://schemas.microsoft.com/office/drawing/2014/main" id="{2561E9B9-1592-C967-19AA-8CEAA28D5536}"/>
              </a:ext>
            </a:extLst>
          </p:cNvPr>
          <p:cNvSpPr>
            <a:spLocks noGrp="1"/>
          </p:cNvSpPr>
          <p:nvPr>
            <p:ph idx="1"/>
          </p:nvPr>
        </p:nvSpPr>
        <p:spPr/>
        <p:txBody>
          <a:bodyPr/>
          <a:lstStyle/>
          <a:p>
            <a:r>
              <a:rPr lang="en-US" altLang="zh-CN" dirty="0"/>
              <a:t>Suppose you are developing a platform for a bank</a:t>
            </a:r>
          </a:p>
          <a:p>
            <a:r>
              <a:rPr lang="en-US" altLang="zh-CN" dirty="0"/>
              <a:t>Things we want users to control (public methods):</a:t>
            </a:r>
          </a:p>
          <a:p>
            <a:pPr lvl="1"/>
            <a:r>
              <a:rPr lang="en-US" altLang="zh-CN" dirty="0"/>
              <a:t>Deposit</a:t>
            </a:r>
          </a:p>
          <a:p>
            <a:pPr lvl="1"/>
            <a:r>
              <a:rPr lang="en-US" altLang="zh-CN" dirty="0"/>
              <a:t>Withdraw</a:t>
            </a:r>
          </a:p>
          <a:p>
            <a:pPr lvl="1"/>
            <a:r>
              <a:rPr lang="en-US" altLang="zh-CN" dirty="0"/>
              <a:t>View transaction history</a:t>
            </a:r>
          </a:p>
          <a:p>
            <a:r>
              <a:rPr lang="en-US" altLang="zh-CN" dirty="0"/>
              <a:t>But there are also things we don’t users to control or change (private method)</a:t>
            </a:r>
          </a:p>
          <a:p>
            <a:pPr lvl="1"/>
            <a:r>
              <a:rPr lang="en-US" altLang="zh-CN" dirty="0"/>
              <a:t>Interest rate</a:t>
            </a:r>
          </a:p>
          <a:p>
            <a:endParaRPr lang="zh-CN" altLang="en-US" dirty="0"/>
          </a:p>
        </p:txBody>
      </p:sp>
    </p:spTree>
    <p:extLst>
      <p:ext uri="{BB962C8B-B14F-4D97-AF65-F5344CB8AC3E}">
        <p14:creationId xmlns:p14="http://schemas.microsoft.com/office/powerpoint/2010/main" val="3304250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DD2EF-DB5B-4810-DE58-25BC776BD58B}"/>
              </a:ext>
            </a:extLst>
          </p:cNvPr>
          <p:cNvSpPr>
            <a:spLocks noGrp="1"/>
          </p:cNvSpPr>
          <p:nvPr>
            <p:ph type="title"/>
          </p:nvPr>
        </p:nvSpPr>
        <p:spPr/>
        <p:txBody>
          <a:bodyPr/>
          <a:lstStyle/>
          <a:p>
            <a:r>
              <a:rPr lang="en-US" altLang="zh-CN" dirty="0"/>
              <a:t>Accessor and Mutator Methods</a:t>
            </a:r>
            <a:endParaRPr lang="zh-CN" altLang="en-US" dirty="0"/>
          </a:p>
        </p:txBody>
      </p:sp>
      <p:sp>
        <p:nvSpPr>
          <p:cNvPr id="3" name="Content Placeholder 2">
            <a:extLst>
              <a:ext uri="{FF2B5EF4-FFF2-40B4-BE49-F238E27FC236}">
                <a16:creationId xmlns:a16="http://schemas.microsoft.com/office/drawing/2014/main" id="{DC9826A0-5CB2-0EED-7E71-C40A6F55E440}"/>
              </a:ext>
            </a:extLst>
          </p:cNvPr>
          <p:cNvSpPr>
            <a:spLocks noGrp="1"/>
          </p:cNvSpPr>
          <p:nvPr>
            <p:ph idx="1"/>
          </p:nvPr>
        </p:nvSpPr>
        <p:spPr/>
        <p:txBody>
          <a:bodyPr/>
          <a:lstStyle/>
          <a:p>
            <a:r>
              <a:rPr lang="en-US" altLang="zh-CN" dirty="0"/>
              <a:t>We write specific methods to users to access and modify data</a:t>
            </a:r>
          </a:p>
          <a:p>
            <a:r>
              <a:rPr lang="en-US" altLang="zh-CN" dirty="0"/>
              <a:t>Methods to </a:t>
            </a:r>
            <a:r>
              <a:rPr lang="en-US" altLang="zh-CN" b="1" dirty="0"/>
              <a:t>access</a:t>
            </a:r>
            <a:r>
              <a:rPr lang="en-US" altLang="zh-CN" dirty="0"/>
              <a:t> private instance variables are called the Accessor (getter) methods</a:t>
            </a:r>
          </a:p>
          <a:p>
            <a:r>
              <a:rPr lang="en-US" altLang="zh-CN" dirty="0"/>
              <a:t>Methods to </a:t>
            </a:r>
            <a:r>
              <a:rPr lang="en-US" altLang="zh-CN" b="1" dirty="0"/>
              <a:t>modify</a:t>
            </a:r>
            <a:r>
              <a:rPr lang="en-US" altLang="zh-CN" dirty="0"/>
              <a:t> private instance variables are called the mutator (setter) methods</a:t>
            </a:r>
            <a:endParaRPr lang="zh-CN" altLang="en-US" dirty="0"/>
          </a:p>
        </p:txBody>
      </p:sp>
    </p:spTree>
    <p:extLst>
      <p:ext uri="{BB962C8B-B14F-4D97-AF65-F5344CB8AC3E}">
        <p14:creationId xmlns:p14="http://schemas.microsoft.com/office/powerpoint/2010/main" val="2267206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5A4B7-A135-553F-BABA-9A0E06DEFBD3}"/>
              </a:ext>
            </a:extLst>
          </p:cNvPr>
          <p:cNvSpPr>
            <a:spLocks noGrp="1"/>
          </p:cNvSpPr>
          <p:nvPr>
            <p:ph type="title"/>
          </p:nvPr>
        </p:nvSpPr>
        <p:spPr/>
        <p:txBody>
          <a:bodyPr/>
          <a:lstStyle/>
          <a:p>
            <a:r>
              <a:rPr lang="en-US" altLang="zh-CN" dirty="0"/>
              <a:t>5.2 Constructors (Advanced)</a:t>
            </a:r>
            <a:endParaRPr lang="zh-CN" altLang="en-US" dirty="0"/>
          </a:p>
        </p:txBody>
      </p:sp>
    </p:spTree>
    <p:extLst>
      <p:ext uri="{BB962C8B-B14F-4D97-AF65-F5344CB8AC3E}">
        <p14:creationId xmlns:p14="http://schemas.microsoft.com/office/powerpoint/2010/main" val="295758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F8BD2-857E-1700-B6DF-2601E9498C8A}"/>
              </a:ext>
            </a:extLst>
          </p:cNvPr>
          <p:cNvSpPr>
            <a:spLocks noGrp="1"/>
          </p:cNvSpPr>
          <p:nvPr>
            <p:ph type="title"/>
          </p:nvPr>
        </p:nvSpPr>
        <p:spPr/>
        <p:txBody>
          <a:bodyPr/>
          <a:lstStyle/>
          <a:p>
            <a:r>
              <a:rPr lang="en-US" altLang="zh-CN" dirty="0"/>
              <a:t>Recap: Constructors (basic)</a:t>
            </a:r>
            <a:endParaRPr lang="zh-CN" altLang="en-US" dirty="0"/>
          </a:p>
        </p:txBody>
      </p:sp>
      <p:sp>
        <p:nvSpPr>
          <p:cNvPr id="3" name="Content Placeholder 2">
            <a:extLst>
              <a:ext uri="{FF2B5EF4-FFF2-40B4-BE49-F238E27FC236}">
                <a16:creationId xmlns:a16="http://schemas.microsoft.com/office/drawing/2014/main" id="{C5229C4C-1DC7-92EE-F3AA-CFDE214AE5DF}"/>
              </a:ext>
            </a:extLst>
          </p:cNvPr>
          <p:cNvSpPr>
            <a:spLocks noGrp="1"/>
          </p:cNvSpPr>
          <p:nvPr>
            <p:ph idx="1"/>
          </p:nvPr>
        </p:nvSpPr>
        <p:spPr/>
        <p:txBody>
          <a:bodyPr/>
          <a:lstStyle/>
          <a:p>
            <a:r>
              <a:rPr lang="en-US" altLang="zh-CN" dirty="0"/>
              <a:t>Constructors are used to set the initial value of the instance variables</a:t>
            </a:r>
          </a:p>
          <a:p>
            <a:endParaRPr lang="zh-CN" altLang="en-US" dirty="0"/>
          </a:p>
        </p:txBody>
      </p:sp>
      <p:pic>
        <p:nvPicPr>
          <p:cNvPr id="4" name="Picture 3">
            <a:extLst>
              <a:ext uri="{FF2B5EF4-FFF2-40B4-BE49-F238E27FC236}">
                <a16:creationId xmlns:a16="http://schemas.microsoft.com/office/drawing/2014/main" id="{D7FE3B08-62FF-D5B0-01FF-5EF01C15E897}"/>
              </a:ext>
            </a:extLst>
          </p:cNvPr>
          <p:cNvPicPr>
            <a:picLocks noChangeAspect="1"/>
          </p:cNvPicPr>
          <p:nvPr/>
        </p:nvPicPr>
        <p:blipFill>
          <a:blip r:embed="rId2"/>
          <a:stretch>
            <a:fillRect/>
          </a:stretch>
        </p:blipFill>
        <p:spPr>
          <a:xfrm>
            <a:off x="3575615" y="4519689"/>
            <a:ext cx="8488559" cy="1792211"/>
          </a:xfrm>
          <a:prstGeom prst="rect">
            <a:avLst/>
          </a:prstGeom>
        </p:spPr>
      </p:pic>
    </p:spTree>
    <p:extLst>
      <p:ext uri="{BB962C8B-B14F-4D97-AF65-F5344CB8AC3E}">
        <p14:creationId xmlns:p14="http://schemas.microsoft.com/office/powerpoint/2010/main" val="4043464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690</TotalTime>
  <Words>907</Words>
  <Application>Microsoft Office PowerPoint</Application>
  <PresentationFormat>Widescreen</PresentationFormat>
  <Paragraphs>102</Paragraphs>
  <Slides>29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等线</vt:lpstr>
      <vt:lpstr>等线 Light</vt:lpstr>
      <vt:lpstr>Arial</vt:lpstr>
      <vt:lpstr>Office Theme</vt:lpstr>
      <vt:lpstr>PowerPoint Presentation</vt:lpstr>
      <vt:lpstr>A slightly modified Homework Policy</vt:lpstr>
      <vt:lpstr>5.1 Anatomy of Classes</vt:lpstr>
      <vt:lpstr>Access Specifier</vt:lpstr>
      <vt:lpstr>Encapsulation v.s. Abstraction</vt:lpstr>
      <vt:lpstr>Why do we need encapsulation? Why can’t all methods and variables be public?</vt:lpstr>
      <vt:lpstr>Accessor and Mutator Methods</vt:lpstr>
      <vt:lpstr>5.2 Constructors (Advanced)</vt:lpstr>
      <vt:lpstr>Recap: Constructors (basic)</vt:lpstr>
      <vt:lpstr>Default Constructor</vt:lpstr>
      <vt:lpstr>Using Objects as instance variables</vt:lpstr>
      <vt:lpstr>Let’s illustrate the problem of writing   “superpower = power” with an example</vt:lpstr>
      <vt:lpstr>The correct way to initialize objects with value in constructors</vt:lpstr>
      <vt:lpstr>5.3 Documentation with Comments</vt:lpstr>
      <vt:lpstr>Vocabulary</vt:lpstr>
      <vt:lpstr>5.4 Accessor Method</vt:lpstr>
      <vt:lpstr>One one little thing to be careful with</vt:lpstr>
      <vt:lpstr>5.5 Mutator Method</vt:lpstr>
      <vt:lpstr>5.6 Writing Methods</vt:lpstr>
      <vt:lpstr>Primitive Parameters</vt:lpstr>
      <vt:lpstr>Reference Parameters</vt:lpstr>
      <vt:lpstr>5.7 Static Variables and Methods</vt:lpstr>
      <vt:lpstr>When might you want a static variable?</vt:lpstr>
      <vt:lpstr>When might you want a static method?</vt:lpstr>
      <vt:lpstr>Method summary</vt:lpstr>
      <vt:lpstr>5.8 Scope and Access</vt:lpstr>
      <vt:lpstr>Shadowing</vt:lpstr>
      <vt:lpstr>Problem Solving with Method decomposition </vt:lpstr>
      <vt:lpstr>5.9.1 this Keyword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Wang, Siwen</dc:creator>
  <cp:lastModifiedBy>Wang, Siwen</cp:lastModifiedBy>
  <cp:revision>153</cp:revision>
  <dcterms:created xsi:type="dcterms:W3CDTF">2025-11-23T23:54:04Z</dcterms:created>
  <dcterms:modified xsi:type="dcterms:W3CDTF">2025-12-12T04:03:34Z</dcterms:modified>
</cp:coreProperties>
</file>