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10D85-C9F0-4A39-3144-EA09D4CF6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B0AFC-E05A-3A68-7F75-9BEE2F968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202CE-6828-41B9-13E6-1F0E90235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320C6-A307-1131-A40D-A93F66C1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7D90F-8B4A-7BBC-D692-88EAC7B9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528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6980-0124-CDF7-4247-E164DFDC7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4DDDC-DE6B-7AA1-992E-B2B036D48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A011C-238F-B9B0-BEF6-A712A5231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B61FA-F058-702C-67CB-7C2534E9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CE996-B6B3-3DC1-C9D6-4938189B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95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997AEC-0753-DF7D-0278-18EFB2F23F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2F60B-77B2-6330-6D94-A2397880B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6C58D-1221-91DC-AC9F-A31AA1D1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F02A2-8641-74A0-C767-1562157D0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ED7B1-070E-E4B2-9E9F-5EA29D16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24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2EFB-394A-CB12-5212-953359646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5237E-ED7B-537A-FABD-BBFE1B35D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0BF66-637B-B7AB-3921-D7EEF0FA3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46C10-67EE-3EB8-3151-4A6D882C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64B41-0B03-2DC4-031E-47235BA0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43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8C687-F989-5762-AC4E-02D28B205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ED172-1596-8354-CBFC-CD9A01C8C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B937B-032A-3019-E9F7-BEF3D977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B510-56D1-270E-4079-B3B4B6DC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62A08-F948-F5B3-AB29-FA9DB2130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104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01C1-7264-33F2-7770-D970BFAD7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AB631-2910-3307-04E7-E537DE4FD1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B75DF-18B6-2BC4-37CE-E19B28EC6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094B8B-B235-08F5-627A-688617D3B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0586F-3D0B-9BE0-BE28-D8531A9E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48C62-01AC-569A-82B1-18C599713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6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87F7-5CCC-1B47-BE5B-6CFC43B97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DF8DA-7EE1-EEF2-DDDF-D6B92B0DF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6A103-BBBE-7120-2028-F34F70A53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72E62-6EF6-D55F-ABCB-57FDBFD18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1692B-5F63-993A-31A5-4DD406B090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1A6FC-CAA3-C15F-220D-A41E8951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3F3403-E9BC-C648-930D-F7C48B5C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16CCE1-4868-B8A7-F9D5-67E54659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486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34CC1-5DA9-9BF0-9F69-DE7E9A380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87465-3739-E760-A16B-59B04B9C5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B8ADA-D829-87B1-A359-275FB4CA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2DF19-EAB3-CD92-48FD-B8BBAEEE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733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E2C1A4-E61B-CA0B-A51E-3528C260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DB5E9-A49A-E293-95DB-617B7437D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0545B-ED8E-402A-C5D6-2BEA44D2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901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8CBD5-4E85-42D1-1A30-7588FA3B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0273E-2AA7-C80D-06D5-C464E2E65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DBB35-3FEA-3B41-5528-6B6194406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4A84B-83EF-D6BA-D0FF-E5DC0F1C3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D05AC-F695-27FD-6646-C89B67A4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68922-EAE8-05E6-D28A-F93780291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572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823C-C37B-33BA-8B48-7EE446534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7127C-D086-43C9-531B-F471CF333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5D80D-E1B7-83EB-9DEF-5C05630D8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4D7EF-6A26-57ED-571F-0BA86841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A5762-A172-5F92-753E-0154BB22A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3DDF2-B083-4D64-DC3E-AA6CAAE99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057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636A6-88BD-43B5-DE79-E002BB774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A6B8F-B9A6-A591-3540-A8650B720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E747-1F03-1425-79C9-55D528BB9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2A2D8-DDA5-40C5-9A23-9B6535CEEE5A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0FD77-EFAC-88FE-E63D-3A10913C3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101E0-07AD-FA4F-A3A9-7D583BBBB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7600EE-FEB7-4604-A1B8-32CA789F1D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40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88BC-6B83-DFDC-ED6D-E45C89467C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Unit 6 Array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0D09E-22A7-98EC-6BE5-C7AAD2DEBA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293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79D17-C461-3FB1-0912-E83A4B941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 deeper look into limitation of enhanced for loop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762F0-4CC0-0F94-6417-55A4CE9FA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Enhanced for loop cannot be used to modify the value of the original array</a:t>
            </a:r>
          </a:p>
          <a:p>
            <a:r>
              <a:rPr lang="en-US" altLang="zh-CN" dirty="0"/>
              <a:t>6.3.5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4256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C8EC-408E-6658-25D7-4CCFE54C8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6.1 Array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17A49-068D-438B-8543-D5DB3F786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Array definition: Stores a </a:t>
            </a:r>
            <a:r>
              <a:rPr lang="en-US" altLang="zh-CN" b="1" dirty="0"/>
              <a:t>fixed number </a:t>
            </a:r>
            <a:r>
              <a:rPr lang="en-US" altLang="zh-CN" dirty="0"/>
              <a:t>of elements of the </a:t>
            </a:r>
            <a:r>
              <a:rPr lang="en-US" altLang="zh-CN" b="1" dirty="0"/>
              <a:t>same</a:t>
            </a:r>
            <a:r>
              <a:rPr lang="en-US" altLang="zh-CN" dirty="0"/>
              <a:t> 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316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E4400-E569-25E9-FD6D-AE5169678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Array Initialization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DE7C1-52B0-8C01-D412-26CCEE080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With Default Value:</a:t>
            </a:r>
          </a:p>
          <a:p>
            <a:pPr lvl="1"/>
            <a:r>
              <a:rPr lang="en-US" altLang="zh-CN" dirty="0"/>
              <a:t>int[ ] arr1=new int[5]</a:t>
            </a:r>
          </a:p>
          <a:p>
            <a:r>
              <a:rPr lang="en-US" altLang="zh-CN" dirty="0"/>
              <a:t>With predefined Value:</a:t>
            </a:r>
          </a:p>
          <a:p>
            <a:pPr lvl="1"/>
            <a:r>
              <a:rPr lang="en-US" altLang="zh-CN" dirty="0"/>
              <a:t>Int[ ] arr2={2,3,4,5,6}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B71E30-5301-93C1-279D-FBA7ECEDE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1421" y="3429000"/>
            <a:ext cx="5858797" cy="25543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9887268-C9C1-89F3-12D0-03F5EBB07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6600" y="2299624"/>
            <a:ext cx="6462320" cy="6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36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277F9-5E3B-E205-F5A3-C43996FDC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Get Value &amp; Set Value for elements in an array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44543-4753-CFD8-A2DF-9360922D9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int[ ] scores = {80, 92, 91, 68, 88}</a:t>
            </a:r>
          </a:p>
          <a:p>
            <a:r>
              <a:rPr lang="en-US" altLang="zh-CN" dirty="0"/>
              <a:t>Get value: int a = scores[2] </a:t>
            </a:r>
          </a:p>
          <a:p>
            <a:r>
              <a:rPr lang="en-US" altLang="zh-CN" dirty="0"/>
              <a:t>Set value: scores[2]=55</a:t>
            </a:r>
          </a:p>
          <a:p>
            <a:r>
              <a:rPr lang="en-US" altLang="zh-CN" b="1" dirty="0"/>
              <a:t>Array index starts with 0!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513857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A6B5-2527-A201-F0B0-4879BF5B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Get length of Array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A8B39-39E3-F730-2119-AB6B9278C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int[ ] scores = {80, 92, 91, 68, 88}</a:t>
            </a:r>
          </a:p>
          <a:p>
            <a:r>
              <a:rPr lang="en-US" altLang="zh-CN" dirty="0"/>
              <a:t>int </a:t>
            </a:r>
            <a:r>
              <a:rPr lang="en-US" altLang="zh-CN" dirty="0" err="1"/>
              <a:t>len</a:t>
            </a:r>
            <a:r>
              <a:rPr lang="en-US" altLang="zh-CN" dirty="0"/>
              <a:t> = </a:t>
            </a:r>
            <a:r>
              <a:rPr lang="en-US" altLang="zh-CN" b="1" dirty="0" err="1"/>
              <a:t>scores.length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540177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32173-B558-9BDC-F03E-88FC107D0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6.2 Array Traversal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01375-09AA-198B-C521-B049F6BD5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Similar to String traversal, you need to use </a:t>
            </a:r>
            <a:r>
              <a:rPr lang="en-US" altLang="zh-CN" b="1" dirty="0"/>
              <a:t>loops</a:t>
            </a:r>
          </a:p>
          <a:p>
            <a:r>
              <a:rPr lang="en-US" altLang="zh-CN" dirty="0"/>
              <a:t>Example with </a:t>
            </a:r>
            <a:r>
              <a:rPr lang="en-US" altLang="zh-CN" b="1" dirty="0"/>
              <a:t>for loop</a:t>
            </a:r>
            <a:endParaRPr lang="zh-CN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89149F-DC41-18C6-D2BD-9D9D49EF8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720" y="3019775"/>
            <a:ext cx="6226080" cy="329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26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63B66-CE27-74BB-8A20-5A7188F84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Another Example with while loop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65662-C3BB-79F0-6384-9D798B879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1DEB29-7BC3-7EDB-5430-F1504F910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059" y="1690688"/>
            <a:ext cx="7255881" cy="471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23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A02E5-FC50-A187-0975-9D1A74DE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6.3 Enhanced for loops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B0C26-BC4A-7E13-020C-0BEA6C3A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An enhanced for loop is an alternative method for array traversal</a:t>
            </a:r>
          </a:p>
          <a:p>
            <a:r>
              <a:rPr lang="en-US" altLang="zh-CN" dirty="0"/>
              <a:t>However, you can only </a:t>
            </a:r>
            <a:r>
              <a:rPr lang="en-US" altLang="zh-CN" b="1" dirty="0"/>
              <a:t>access element </a:t>
            </a:r>
            <a:r>
              <a:rPr lang="en-US" altLang="zh-CN" dirty="0"/>
              <a:t>using enhanced for loops, but </a:t>
            </a:r>
            <a:r>
              <a:rPr lang="en-US" altLang="zh-CN" b="1" dirty="0"/>
              <a:t>cannot change any value</a:t>
            </a:r>
            <a:r>
              <a:rPr lang="en-US" altLang="zh-CN" dirty="0"/>
              <a:t>.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30409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2C957-E8A3-EB8F-4CC7-10305AE17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Traversal Example using regular for loop </a:t>
            </a:r>
            <a:r>
              <a:rPr lang="en-US" altLang="zh-CN" dirty="0" err="1"/>
              <a:t>v.s</a:t>
            </a:r>
            <a:r>
              <a:rPr lang="en-US" altLang="zh-CN" dirty="0"/>
              <a:t>. Enhanced for loops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B2EA3D-3AE9-5ED4-C28F-AC1D87C8E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335569"/>
            <a:ext cx="4759959" cy="1664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8170D2-2306-202F-7B7A-6C8369761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3842" y="2145529"/>
            <a:ext cx="4490720" cy="18547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13FD8C-0917-BA5E-C42D-2319C31848F2}"/>
              </a:ext>
            </a:extLst>
          </p:cNvPr>
          <p:cNvSpPr txBox="1"/>
          <p:nvPr/>
        </p:nvSpPr>
        <p:spPr>
          <a:xfrm>
            <a:off x="1996440" y="434848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Regular For loop</a:t>
            </a:r>
            <a:endParaRPr lang="zh-CN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282DB3-05D1-5E14-08DE-55BF5CC84DAD}"/>
              </a:ext>
            </a:extLst>
          </p:cNvPr>
          <p:cNvSpPr txBox="1"/>
          <p:nvPr/>
        </p:nvSpPr>
        <p:spPr>
          <a:xfrm>
            <a:off x="7814722" y="4348480"/>
            <a:ext cx="2048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Enhanced For loop</a:t>
            </a:r>
            <a:endParaRPr lang="zh-CN" alt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F6295F1-DBD8-55C6-7990-3C54E71A1BA5}"/>
              </a:ext>
            </a:extLst>
          </p:cNvPr>
          <p:cNvSpPr/>
          <p:nvPr/>
        </p:nvSpPr>
        <p:spPr>
          <a:xfrm>
            <a:off x="711200" y="2734024"/>
            <a:ext cx="5013960" cy="5283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9C6E61F-7F2E-335B-75B4-818109EA7EF4}"/>
              </a:ext>
            </a:extLst>
          </p:cNvPr>
          <p:cNvSpPr/>
          <p:nvPr/>
        </p:nvSpPr>
        <p:spPr>
          <a:xfrm>
            <a:off x="6390968" y="2808731"/>
            <a:ext cx="3362632" cy="5283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04968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219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等线</vt:lpstr>
      <vt:lpstr>等线 Light</vt:lpstr>
      <vt:lpstr>Arial</vt:lpstr>
      <vt:lpstr>Office Theme</vt:lpstr>
      <vt:lpstr>Unit 6 Array</vt:lpstr>
      <vt:lpstr>6.1 Array</vt:lpstr>
      <vt:lpstr>Array Initialization</vt:lpstr>
      <vt:lpstr>Get Value &amp; Set Value for elements in an array</vt:lpstr>
      <vt:lpstr>Get length of Array</vt:lpstr>
      <vt:lpstr>6.2 Array Traversal</vt:lpstr>
      <vt:lpstr>Another Example with while loop</vt:lpstr>
      <vt:lpstr>6.3 Enhanced for loops</vt:lpstr>
      <vt:lpstr>Traversal Example using regular for loop v.s. Enhanced for loops</vt:lpstr>
      <vt:lpstr>A deeper look into limitation of enhanced for loop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38</cp:revision>
  <dcterms:created xsi:type="dcterms:W3CDTF">2025-12-22T00:24:50Z</dcterms:created>
  <dcterms:modified xsi:type="dcterms:W3CDTF">2025-12-26T03:26:04Z</dcterms:modified>
</cp:coreProperties>
</file>