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AEF72-9D46-5E53-95F3-16F375054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C0063-A394-779D-B1EF-A92BFD1EC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AEE82-8FEE-1DE8-D741-7408E1FFA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934E-7CBD-589A-F0F1-58527F3D0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83E9F-F2E7-75A1-E2EC-B8E6100A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85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0441-317D-21C9-5D63-E574C3FD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70B64-CBFB-FDA7-7894-FF41DABF5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9FA7E-B616-A000-37E7-9B3E195C7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5A79-8598-000E-8E8D-9C01FF4C5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17174-B212-672C-8633-B853D7EC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08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FEA3F-6FA6-1730-6115-80D8BC185E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FF424-EA3B-BDFB-B560-3532F0778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8E525-5A56-CEA8-6F95-1578FC8C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0F55B-BBF9-2C1F-4C67-200BF194F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0458D-B45A-1181-4A50-F51F71E2B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899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F1F48-63C0-9E22-C882-1F3EBF934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9BDAA-533B-AE31-32C0-D951B2599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7BA26-C947-A654-EC1C-AA9FA586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50E03-FFDA-C26D-6E19-FB82E00D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86122-742E-E654-8D72-8DD1FF61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9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45F1-F266-A999-EF96-F89B4F4C5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C105C-A7BD-4E34-3811-5409F797D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D40D6-4B28-260B-7DFD-C668ED741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AB55F-76EB-CB6A-98F5-9BF4AB08D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9B3C4-3C1D-607D-00FA-184E7BA6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97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A0B57-F525-372D-95B1-27D4BDA8B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ADE4B-5839-BDDD-2ACB-F5413CBFC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E1EE4-3FDF-F75E-AF78-D6E941B5D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D2CB4-DA08-C7AA-D2F5-EA1ED2D4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D4F9A-458E-DDEE-5812-87C2E4D2D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7DD06-B7C1-7998-510F-348356AE9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483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D4287-96E8-E81A-C193-76220563F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A7455-F554-7C03-3A91-BABB05876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55570-5EBB-6CBB-B8AA-CD5C0C79A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3C897-6C7A-7497-509F-7AA19F26E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9540-86DB-4C01-414A-B52CABD5F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B63829-F8AC-7FB7-67A1-E2EB3DBFD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DE941B-7373-D9B2-35EA-86645C0A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377AB-412D-3C95-330C-D99A5805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95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D7563-A095-A107-8269-DEADE348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329C7C-4AEC-A649-B834-D234CA60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45C11-68C5-407E-AE43-ED562D320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05134-1A2A-61F6-8835-B9EEF0108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25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AF727A-2AAD-7B1A-58FA-E44273BE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CFA4E-B488-D8B3-6CF5-BA94ADB8D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640F8-2E0A-B25C-CC86-381566E3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65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65FE9-EA5C-D7B4-D12A-4AC581FD2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74A66-3463-4505-812F-E7F26C6D9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41073-E47B-8A9A-5EA4-96A3DD89B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8F603-10D7-343F-CCB9-5C3C7116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E3A1A-4672-5D5B-A798-0D06F551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6832C-9CAD-A2CA-6BDB-9407EF585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70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C5FDC-63FE-AE6E-9FDE-6CC69EA35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7A505C-49FA-59B7-217A-84A6ADF11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68D3C-D74E-F294-805E-00C05B293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9F016-35EC-34AA-8594-D260E6547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58BED-B556-FA90-D089-72DBF09C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DB0164-731A-4B06-F369-9A6878EF5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71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F51668-8809-7FED-0716-14AAB7FE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68E11-14A2-0C95-2D4C-22AEC563F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3EE8D-C458-E070-79F8-1CE822798E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0115DA-4F4A-4294-827F-7B82694431EA}" type="datetimeFigureOut">
              <a:rPr lang="zh-CN" altLang="en-US" smtClean="0"/>
              <a:t>2026/1/27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1CA07-6318-18FC-FD07-9FA646DCF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5CDFA-FA55-C2B2-647A-F0D46A76A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66EC57-D039-48B0-AFC3-0C25F5A44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224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821A-02AC-5B02-3F4C-BC66A23555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46C29-DD99-F3C0-CF51-B21F40E2D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212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D4DC3-824C-002E-3D33-3EAC7847A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8.1 2D Arrays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50151-69F8-1923-A71C-EA8013213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632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A09CF-6BEF-41FA-BCA7-E96625B64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2D Array Initialization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69C7E-867A-0F3E-A187-0CAD25F2B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Initialize with preset values:</a:t>
            </a:r>
          </a:p>
          <a:p>
            <a:pPr lvl="1"/>
            <a:r>
              <a:rPr lang="en-US" altLang="zh-CN" dirty="0"/>
              <a:t>int[][] array = {{3,5,7,8,0}, {5,5,0}, {2,5,9,6,5}</a:t>
            </a:r>
          </a:p>
          <a:p>
            <a:r>
              <a:rPr lang="en-US" altLang="zh-CN" dirty="0"/>
              <a:t>2. Initialize with default values:</a:t>
            </a:r>
          </a:p>
          <a:p>
            <a:pPr lvl="1"/>
            <a:r>
              <a:rPr lang="en-US" altLang="zh-CN" dirty="0"/>
              <a:t>String[][] array = new String[2][5] //default is null for String array</a:t>
            </a:r>
          </a:p>
          <a:p>
            <a:endParaRPr lang="en-US" altLang="zh-CN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9357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9A526-31AF-E86F-8DDB-4C54725D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2D Array modification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7E985-CCC2-3047-AE80-864E44BC2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Modify the entire row</a:t>
            </a:r>
          </a:p>
          <a:p>
            <a:pPr lvl="1"/>
            <a:r>
              <a:rPr lang="en-US" altLang="zh-CN" dirty="0"/>
              <a:t>String[][] </a:t>
            </a:r>
            <a:r>
              <a:rPr lang="en-US" altLang="zh-CN" dirty="0" err="1"/>
              <a:t>arr</a:t>
            </a:r>
            <a:r>
              <a:rPr lang="en-US" altLang="zh-CN" dirty="0"/>
              <a:t> = new String[2][4]</a:t>
            </a:r>
          </a:p>
          <a:p>
            <a:pPr lvl="1"/>
            <a:r>
              <a:rPr lang="en-US" altLang="zh-CN" dirty="0"/>
              <a:t>String[] row1 = {“bishop”, “King”, “Queen”, “Knight”}</a:t>
            </a:r>
          </a:p>
          <a:p>
            <a:pPr lvl="1"/>
            <a:r>
              <a:rPr lang="en-US" altLang="zh-CN" dirty="0" err="1"/>
              <a:t>arr</a:t>
            </a:r>
            <a:r>
              <a:rPr lang="en-US" altLang="zh-CN" dirty="0"/>
              <a:t>[0] = row1</a:t>
            </a:r>
          </a:p>
          <a:p>
            <a:r>
              <a:rPr lang="en-US" altLang="zh-CN" dirty="0"/>
              <a:t>Modify single element:</a:t>
            </a:r>
          </a:p>
          <a:p>
            <a:pPr lvl="1"/>
            <a:r>
              <a:rPr lang="en-US" altLang="zh-CN" dirty="0"/>
              <a:t>int[][] </a:t>
            </a:r>
            <a:r>
              <a:rPr lang="en-US" altLang="zh-CN" dirty="0" err="1"/>
              <a:t>arr</a:t>
            </a:r>
            <a:r>
              <a:rPr lang="en-US" altLang="zh-CN" dirty="0"/>
              <a:t> = new int[2][4]</a:t>
            </a:r>
          </a:p>
          <a:p>
            <a:pPr lvl="1"/>
            <a:r>
              <a:rPr lang="en-US" altLang="zh-CN" dirty="0" err="1"/>
              <a:t>arr</a:t>
            </a:r>
            <a:r>
              <a:rPr lang="en-US" altLang="zh-CN" dirty="0"/>
              <a:t>[1][2] = 5;</a:t>
            </a:r>
          </a:p>
          <a:p>
            <a:pPr lvl="1"/>
            <a:endParaRPr lang="zh-CN" alt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F077D22-A63E-90E6-E933-6FB057406814}"/>
              </a:ext>
            </a:extLst>
          </p:cNvPr>
          <p:cNvGrpSpPr/>
          <p:nvPr/>
        </p:nvGrpSpPr>
        <p:grpSpPr>
          <a:xfrm>
            <a:off x="1864350" y="4837472"/>
            <a:ext cx="1397311" cy="801383"/>
            <a:chOff x="1864350" y="5171768"/>
            <a:chExt cx="1397311" cy="80138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7C321E6-2929-73C6-EEE9-41B69CAC72D8}"/>
                </a:ext>
              </a:extLst>
            </p:cNvPr>
            <p:cNvCxnSpPr/>
            <p:nvPr/>
          </p:nvCxnSpPr>
          <p:spPr>
            <a:xfrm flipV="1">
              <a:off x="2143433" y="5171768"/>
              <a:ext cx="0" cy="48178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72FBC97-8A5C-E7DA-6D6C-D3BDCE83958A}"/>
                </a:ext>
              </a:extLst>
            </p:cNvPr>
            <p:cNvCxnSpPr/>
            <p:nvPr/>
          </p:nvCxnSpPr>
          <p:spPr>
            <a:xfrm flipV="1">
              <a:off x="2492477" y="5176683"/>
              <a:ext cx="0" cy="48178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5ED9D7A-BA40-69C2-3628-0A3711D13132}"/>
                </a:ext>
              </a:extLst>
            </p:cNvPr>
            <p:cNvSpPr txBox="1"/>
            <p:nvPr/>
          </p:nvSpPr>
          <p:spPr>
            <a:xfrm>
              <a:off x="1864350" y="5603819"/>
              <a:ext cx="558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row</a:t>
              </a:r>
              <a:endParaRPr lang="zh-CN" alt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C971B3E-6B4E-A01E-5293-6940F347E86C}"/>
                </a:ext>
              </a:extLst>
            </p:cNvPr>
            <p:cNvSpPr txBox="1"/>
            <p:nvPr/>
          </p:nvSpPr>
          <p:spPr>
            <a:xfrm>
              <a:off x="2341216" y="5603819"/>
              <a:ext cx="920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column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23857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9B12-E7B6-7126-B5B1-46E64E68F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Traversing 2D Arrays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51FA9-9D7E-361C-2AD5-27985883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Row-major order</a:t>
            </a:r>
          </a:p>
          <a:p>
            <a:r>
              <a:rPr lang="en-US" altLang="zh-CN" dirty="0"/>
              <a:t>Column-major order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597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8A14-F9BF-8A50-FAEE-A0EB1C76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Row-major order Traversal </a:t>
            </a:r>
            <a:endParaRPr lang="zh-CN" alt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CAD876-B57D-7584-4CD5-9F0E34A607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9398" y="1852133"/>
            <a:ext cx="8014901" cy="19477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FF39DDD-4961-8E09-C907-5172F771FF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106" y="2915920"/>
            <a:ext cx="3480197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04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2C15-B93C-4028-8AE8-9276E820C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Column-major Traversal</a:t>
            </a:r>
            <a:endParaRPr lang="zh-CN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6110FF-4E27-4C0E-5854-3B38D0A0C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431" y="1779206"/>
            <a:ext cx="6783143" cy="20714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8844BC-B2E6-3AF5-3156-32DE6EB43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3329277"/>
            <a:ext cx="3032264" cy="327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72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0A2D6-9493-40D1-59FD-25590C6D2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Row-major Traversal with Enhanced for-loops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5C4E23-082C-A0A1-F81F-436CE969A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126" y="1928155"/>
            <a:ext cx="5373848" cy="2621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425C90-3C70-7219-26A4-B287D43F7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3491881"/>
            <a:ext cx="2778264" cy="300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75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D7D3-38F4-1953-3B85-DD19D468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02B38-DBC4-F808-F141-FEBBBEB8D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Generally speaking, use </a:t>
            </a:r>
            <a:r>
              <a:rPr lang="en-US" altLang="zh-CN" b="1" dirty="0"/>
              <a:t>row-major order </a:t>
            </a:r>
            <a:r>
              <a:rPr lang="en-US" altLang="zh-CN" dirty="0"/>
              <a:t>traversal when traversing 2D arrays, it’s </a:t>
            </a:r>
            <a:r>
              <a:rPr lang="en-US" altLang="zh-CN" b="1" dirty="0"/>
              <a:t>easier </a:t>
            </a:r>
            <a:r>
              <a:rPr lang="en-US" altLang="zh-CN" dirty="0"/>
              <a:t>to implement and </a:t>
            </a:r>
            <a:r>
              <a:rPr lang="en-US" altLang="zh-CN" b="1" dirty="0"/>
              <a:t>faster</a:t>
            </a:r>
            <a:r>
              <a:rPr lang="en-US" altLang="zh-CN" dirty="0"/>
              <a:t> to execute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45465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154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DengXian</vt:lpstr>
      <vt:lpstr>DengXian Light</vt:lpstr>
      <vt:lpstr>Arial</vt:lpstr>
      <vt:lpstr>Office Theme</vt:lpstr>
      <vt:lpstr>PowerPoint Presentation</vt:lpstr>
      <vt:lpstr>8.1 2D Arrays</vt:lpstr>
      <vt:lpstr>2D Array Initialization</vt:lpstr>
      <vt:lpstr>2D Array modification</vt:lpstr>
      <vt:lpstr>Traversing 2D Arrays</vt:lpstr>
      <vt:lpstr>Row-major order Traversal </vt:lpstr>
      <vt:lpstr>Column-major Traversal</vt:lpstr>
      <vt:lpstr>Row-major Traversal with Enhanced for-loops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27</cp:revision>
  <dcterms:created xsi:type="dcterms:W3CDTF">2026-01-23T03:26:14Z</dcterms:created>
  <dcterms:modified xsi:type="dcterms:W3CDTF">2026-01-27T02:22:36Z</dcterms:modified>
</cp:coreProperties>
</file>