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089D7F-5491-4E53-B4BE-39E530F7F195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8B4E7-1F78-4F2E-B9B9-2EEFC9B05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7067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68B4E7-1F78-4F2E-B9B9-2EEFC9B05EC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3336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68B4E7-1F78-4F2E-B9B9-2EEFC9B05EC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440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67C3D5-0F40-D95C-FD5B-F650FE524B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C74930-4060-85E7-40EC-BD0B0AD6A4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727E85-A61A-73C0-18C0-003B8A770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0B31B-D996-4A2A-837C-EECD0C4F89D9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F978A8-AB40-7448-8D78-80843B45F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16DBC0-0798-BA7F-B2FA-4EBA18D25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ED7F3-B499-4C47-9CD0-2403F6465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635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8C50D-64C8-D062-C542-BD7647F5D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913087-F1B9-FD98-3D5D-8BDF2B90C4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177D68-1F7F-828C-49C3-FA95F559C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0B31B-D996-4A2A-837C-EECD0C4F89D9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1A16D9-51C1-AE0B-0A6C-FC996B7D6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22D1BC-BA3C-C012-139D-0294AA4A5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ED7F3-B499-4C47-9CD0-2403F6465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373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1489864-8FFE-1A89-8B1C-C168D68E5D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69240C-2D80-1BD6-8D94-AE250B1AF0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33C323-A33B-C4F3-242F-5F7BA8CFB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0B31B-D996-4A2A-837C-EECD0C4F89D9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156FA0-1D50-6994-F952-0C80678D4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FF8F5E-8C51-37F6-30EB-368F8679F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ED7F3-B499-4C47-9CD0-2403F6465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556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93610-BDE1-836A-9ACD-21BA771D9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1691BC-6C53-0FC8-13F6-525A91C156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F249B6-0C25-CA13-0890-D4C1F135AE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0B31B-D996-4A2A-837C-EECD0C4F89D9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FB14FE-7251-D5BE-F5EE-784921242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FDCC34-32B4-FA59-2D9F-586FEBA78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ED7F3-B499-4C47-9CD0-2403F6465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766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5597A-4725-B970-7ECF-C90B61A7C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987EE4-69D5-5102-87F2-95E3E7FE8B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752627-19C2-4998-6E44-26619FCCF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0B31B-D996-4A2A-837C-EECD0C4F89D9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626DAF-B6A0-0883-2ED6-81A382E96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6368C5-5D33-B1B9-0049-97932EA9B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ED7F3-B499-4C47-9CD0-2403F6465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382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0EC4B-BC80-EBF5-C3AF-BE73C6112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269FE9-E147-68D8-7561-D67A019C88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5DC089-E419-12E4-F026-69B0247C83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7DB293-AFE2-2381-4EE8-5B0BECF1A2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0B31B-D996-4A2A-837C-EECD0C4F89D9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04B604-CA28-DEAB-13BA-D4A0F25D05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8758A8-1D2A-99B5-4C77-80FBEFE54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ED7F3-B499-4C47-9CD0-2403F6465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914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04E37B-B9AB-96FF-CE26-AACE4F882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FE3DBB-ABA5-682A-2B39-063716C8A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FFDD99-D7D0-7E5D-F747-879AEACCE3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3110CC-8379-C0B1-EF30-19F7392143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FC7EE3-96F0-89EA-9620-D9E81970C6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28879B5-5BE0-F635-BAC9-289ADE312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0B31B-D996-4A2A-837C-EECD0C4F89D9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CDC074C-67BF-6C36-2950-2C6A1A04B1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65C37CF-E9E5-0B96-1DAC-39F2255B2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ED7F3-B499-4C47-9CD0-2403F6465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191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DEA6A-1A47-6F19-E55A-15533E2C7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7FF7A9-FD09-FE5F-CC6C-1392A5623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0B31B-D996-4A2A-837C-EECD0C4F89D9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9DFC56-25D6-B8F6-6E94-80B49A300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7281C1-C5AA-AE01-5072-2A1C9780C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ED7F3-B499-4C47-9CD0-2403F6465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011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BDDFCB-1238-F4CE-D263-EE1F185EA9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0B31B-D996-4A2A-837C-EECD0C4F89D9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E0D204-6101-706A-CFAD-4D0E46526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BC25AE-ED2C-78C2-E159-F8CB5D581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ED7F3-B499-4C47-9CD0-2403F6465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850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A57556-C481-81EA-1172-5A9B2DAF1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723278-3CCF-7BFF-65B0-DF87C4B42F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29542B-A82E-AC5C-CF89-B028B9C471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95B924-5DD0-BD37-C662-01E095AE9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0B31B-D996-4A2A-837C-EECD0C4F89D9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2C5203-95AC-F277-3B42-870DDD451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1C6405-91EB-2E7E-B049-ACEF05AC5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ED7F3-B499-4C47-9CD0-2403F6465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389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72CF1E-9BCD-DF7E-C73A-6E3EC0D52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8BD770-A01D-64EB-D92C-BB4D88C481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B4EDF0-B1E7-AB69-9745-2C53BF3B37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4E8A73-29C4-C190-B4A5-E77D6C15D5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0B31B-D996-4A2A-837C-EECD0C4F89D9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83AE9B-91EE-89BF-7C52-E6E3662BA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64DCDF-1931-6834-6EBF-D51281BF0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ED7F3-B499-4C47-9CD0-2403F6465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4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C2DE2B4-8318-0E4F-9FA9-C7F63EAC5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D00A9E-D54B-9809-4A82-B1C13CB218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C23610-55F4-9896-C2CE-5F6FC79178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0B31B-D996-4A2A-837C-EECD0C4F89D9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778512-C6FA-303C-56D4-053B673A90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E0EE09-EAF1-77D5-B778-61B42B7564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6ED7F3-B499-4C47-9CD0-2403F6465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40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00C1BF-9794-D7A5-CBE5-8BFD8EB27BE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Chapter 6 Simulation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D5404A-3426-F7B5-1E09-9284672861D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53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CD657-3ABA-8E3C-C9CE-E00354023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Chapter 6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CCA845-3B47-ECB2-B98E-07BC5E408A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Exploring simulation</a:t>
            </a:r>
          </a:p>
          <a:p>
            <a:r>
              <a:rPr lang="en-US" dirty="0"/>
              <a:t>Simulating randomness</a:t>
            </a:r>
          </a:p>
          <a:p>
            <a:r>
              <a:rPr lang="en-US" dirty="0"/>
              <a:t>Creating simulations</a:t>
            </a:r>
          </a:p>
        </p:txBody>
      </p:sp>
    </p:spTree>
    <p:extLst>
      <p:ext uri="{BB962C8B-B14F-4D97-AF65-F5344CB8AC3E}">
        <p14:creationId xmlns:p14="http://schemas.microsoft.com/office/powerpoint/2010/main" val="26579076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945393-B001-70B7-07F9-433361A99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Exploring Simulation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04E148-C5D9-4E25-73C0-17D891EEA4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Simulation: A simulation is an </a:t>
            </a:r>
            <a:r>
              <a:rPr lang="en-US" b="1" dirty="0"/>
              <a:t>abstraction</a:t>
            </a:r>
            <a:r>
              <a:rPr lang="en-US" dirty="0"/>
              <a:t> of an infinitely complex natural phenomena. It </a:t>
            </a:r>
            <a:r>
              <a:rPr lang="en-US" b="1" dirty="0"/>
              <a:t>removes details </a:t>
            </a:r>
            <a:r>
              <a:rPr lang="en-US" dirty="0"/>
              <a:t>that aren't necessary or are too difficult to simulate. The level of abstraction in a simulation depends on why we're creating it in the first place. </a:t>
            </a:r>
          </a:p>
        </p:txBody>
      </p:sp>
    </p:spTree>
    <p:extLst>
      <p:ext uri="{BB962C8B-B14F-4D97-AF65-F5344CB8AC3E}">
        <p14:creationId xmlns:p14="http://schemas.microsoft.com/office/powerpoint/2010/main" val="274041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2F9697-2140-8028-AEE9-D3EB51662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purpose of simulation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34940D-2BE2-D4D4-8FFB-508F9D3DB9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study systems that are too expensive, too complex to implement in the real-world</a:t>
            </a:r>
          </a:p>
          <a:p>
            <a:r>
              <a:rPr lang="en-US" dirty="0"/>
              <a:t>Training </a:t>
            </a:r>
          </a:p>
          <a:p>
            <a:r>
              <a:rPr lang="en-US" dirty="0"/>
              <a:t>Entertainment</a:t>
            </a:r>
          </a:p>
          <a:p>
            <a:endParaRPr lang="en-US" dirty="0"/>
          </a:p>
        </p:txBody>
      </p:sp>
      <p:pic>
        <p:nvPicPr>
          <p:cNvPr id="5" name="Picture 4" descr="A rainbow colored bridge with numbers and grid&#10;&#10;Description automatically generated">
            <a:extLst>
              <a:ext uri="{FF2B5EF4-FFF2-40B4-BE49-F238E27FC236}">
                <a16:creationId xmlns:a16="http://schemas.microsoft.com/office/drawing/2014/main" id="{C6F46473-3199-100F-F0B3-482007A48E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875" y="4608151"/>
            <a:ext cx="2958012" cy="1953047"/>
          </a:xfrm>
          <a:prstGeom prst="rect">
            <a:avLst/>
          </a:prstGeom>
        </p:spPr>
      </p:pic>
      <p:pic>
        <p:nvPicPr>
          <p:cNvPr id="7" name="Picture 6" descr="A person playing a video game&#10;&#10;Description automatically generated">
            <a:extLst>
              <a:ext uri="{FF2B5EF4-FFF2-40B4-BE49-F238E27FC236}">
                <a16:creationId xmlns:a16="http://schemas.microsoft.com/office/drawing/2014/main" id="{5FA6798D-C00D-54AE-5417-0576BB479A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0955" y="4630365"/>
            <a:ext cx="3390090" cy="1908620"/>
          </a:xfrm>
          <a:prstGeom prst="rect">
            <a:avLst/>
          </a:prstGeom>
        </p:spPr>
      </p:pic>
      <p:pic>
        <p:nvPicPr>
          <p:cNvPr id="9" name="Picture 8" descr="A screenshot of a video game&#10;&#10;Description automatically generated">
            <a:extLst>
              <a:ext uri="{FF2B5EF4-FFF2-40B4-BE49-F238E27FC236}">
                <a16:creationId xmlns:a16="http://schemas.microsoft.com/office/drawing/2014/main" id="{9544B1C8-2E8A-BA0B-67B0-5041EC8D12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177" y="4630365"/>
            <a:ext cx="3837903" cy="186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843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3DBA7A-C3B8-7B73-542A-2B48012F7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 in Civil Engineering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CA744B-22B6-C693-D807-5E5D4C2A7E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By subjecting a virtual model of the bridge to simulated loads, engineers can evaluate its response, identify potential weaknesses, and make informed design decisions. </a:t>
            </a:r>
          </a:p>
        </p:txBody>
      </p:sp>
      <p:pic>
        <p:nvPicPr>
          <p:cNvPr id="9" name="Picture 8" descr="A multicolored metal bridge&#10;&#10;Description automatically generated">
            <a:extLst>
              <a:ext uri="{FF2B5EF4-FFF2-40B4-BE49-F238E27FC236}">
                <a16:creationId xmlns:a16="http://schemas.microsoft.com/office/drawing/2014/main" id="{A0763095-698F-6584-B870-B059EDB1D3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4112" y="3429000"/>
            <a:ext cx="4310974" cy="3024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931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5D91A6-DEB6-1222-F0EF-A5467E4AD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 in Task Training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713F69-1F10-F247-8930-1A60735425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Flight simulation involves creating virtual models to replicate the experience of flying an aircraft. This simulation aims to provide a realistic and immersive environment for training pilots, testing aircraft systems, and conducting research. </a:t>
            </a:r>
          </a:p>
        </p:txBody>
      </p:sp>
      <p:pic>
        <p:nvPicPr>
          <p:cNvPr id="5" name="Picture 4" descr="A group of people sitting at a desk with computers&#10;&#10;Description automatically generated">
            <a:extLst>
              <a:ext uri="{FF2B5EF4-FFF2-40B4-BE49-F238E27FC236}">
                <a16:creationId xmlns:a16="http://schemas.microsoft.com/office/drawing/2014/main" id="{F09B2E02-F373-4E34-FB61-17737CE61B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432" y="4132106"/>
            <a:ext cx="5314545" cy="2179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66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7440D-976A-E05D-2228-F595E7D78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 in Entertainment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C933C6-743B-2708-792D-D23C16E2AD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/>
              <a:t>Gacha</a:t>
            </a:r>
            <a:r>
              <a:rPr lang="en-US" b="1" dirty="0"/>
              <a:t> Pull Simulators: </a:t>
            </a:r>
            <a:r>
              <a:rPr lang="en-US" dirty="0"/>
              <a:t>These tools allow players to simulate the experience of pulling characters or items without actually spending in-game resources. It's a way for players to see what they might get and experience the excitement without committing to the draw. </a:t>
            </a:r>
          </a:p>
        </p:txBody>
      </p:sp>
      <p:pic>
        <p:nvPicPr>
          <p:cNvPr id="5" name="Picture 4" descr="A screenshot of a video game&#10;&#10;Description automatically generated">
            <a:extLst>
              <a:ext uri="{FF2B5EF4-FFF2-40B4-BE49-F238E27FC236}">
                <a16:creationId xmlns:a16="http://schemas.microsoft.com/office/drawing/2014/main" id="{195377C4-D3B8-CFAD-DD00-25C23CBC7D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7032" y="4001294"/>
            <a:ext cx="5301006" cy="2570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36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CD657-3ABA-8E3C-C9CE-E00354023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Chapter 6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CCA845-3B47-ECB2-B98E-07BC5E408A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Exploring simulation</a:t>
            </a:r>
          </a:p>
          <a:p>
            <a:r>
              <a:rPr lang="en-US" b="1" dirty="0"/>
              <a:t>Simulating randomness</a:t>
            </a:r>
          </a:p>
          <a:p>
            <a:r>
              <a:rPr lang="en-US" b="1" dirty="0"/>
              <a:t>Creating Simulations</a:t>
            </a:r>
          </a:p>
        </p:txBody>
      </p:sp>
    </p:spTree>
    <p:extLst>
      <p:ext uri="{BB962C8B-B14F-4D97-AF65-F5344CB8AC3E}">
        <p14:creationId xmlns:p14="http://schemas.microsoft.com/office/powerpoint/2010/main" val="30874444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A14427-7CA3-8698-F61E-E97DA3449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Simulating randomness – Collaborative Coding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0CC77E-3EFA-3B43-D651-18C37BFDFE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 would like to build a game </a:t>
            </a:r>
            <a:r>
              <a:rPr lang="en-US" dirty="0" err="1"/>
              <a:t>Gacha</a:t>
            </a:r>
            <a:r>
              <a:rPr lang="en-US" dirty="0"/>
              <a:t> simulator that has four kind of items {common, rare, epic, legendary}, the drop rates for each type of item should be set to {60%, 30%, 8%, 2%}. I’d like to pull 100 times and see what items I got. How should I implement this program in Python?</a:t>
            </a:r>
          </a:p>
        </p:txBody>
      </p:sp>
    </p:spTree>
    <p:extLst>
      <p:ext uri="{BB962C8B-B14F-4D97-AF65-F5344CB8AC3E}">
        <p14:creationId xmlns:p14="http://schemas.microsoft.com/office/powerpoint/2010/main" val="747970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283</Words>
  <Application>Microsoft Office PowerPoint</Application>
  <PresentationFormat>Widescreen</PresentationFormat>
  <Paragraphs>25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Chapter 6 Simulation</vt:lpstr>
      <vt:lpstr>Chapter 6 outline</vt:lpstr>
      <vt:lpstr>Exploring Simulation</vt:lpstr>
      <vt:lpstr>The purpose of simulation</vt:lpstr>
      <vt:lpstr>Simulation in Civil Engineering</vt:lpstr>
      <vt:lpstr>Simulation in Task Training </vt:lpstr>
      <vt:lpstr>Simulation in Entertainment</vt:lpstr>
      <vt:lpstr>Chapter 6 outline</vt:lpstr>
      <vt:lpstr>Simulating randomness – Collaborative Coding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6 Simulation</dc:title>
  <dc:creator>SiwenWork</dc:creator>
  <cp:lastModifiedBy>SiwenWork</cp:lastModifiedBy>
  <cp:revision>17</cp:revision>
  <dcterms:created xsi:type="dcterms:W3CDTF">2024-01-12T08:36:04Z</dcterms:created>
  <dcterms:modified xsi:type="dcterms:W3CDTF">2024-01-22T01:41:37Z</dcterms:modified>
</cp:coreProperties>
</file>